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1" r:id="rId7"/>
  </p:sldIdLst>
  <p:sldSz cx="12192000" cy="6858000"/>
  <p:notesSz cx="6858000" cy="9144000"/>
  <p:custDataLst>
    <p:tags r:id="rId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salie Roy" initials="RR" lastIdx="3" clrIdx="0">
    <p:extLst>
      <p:ext uri="{19B8F6BF-5375-455C-9EA6-DF929625EA0E}">
        <p15:presenceInfo xmlns:p15="http://schemas.microsoft.com/office/powerpoint/2012/main" userId="Rosalie Roy" providerId="None"/>
      </p:ext>
    </p:extLst>
  </p:cmAuthor>
  <p:cmAuthor id="2" name="cfilion" initials="Cathy" lastIdx="7" clrIdx="1">
    <p:extLst>
      <p:ext uri="{19B8F6BF-5375-455C-9EA6-DF929625EA0E}">
        <p15:presenceInfo xmlns:p15="http://schemas.microsoft.com/office/powerpoint/2012/main" userId="cfilio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51D32"/>
    <a:srgbClr val="512A44"/>
    <a:srgbClr val="64CCC9"/>
    <a:srgbClr val="CBB778"/>
    <a:srgbClr val="A4343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4" autoAdjust="0"/>
    <p:restoredTop sz="94660"/>
  </p:normalViewPr>
  <p:slideViewPr>
    <p:cSldViewPr snapToGrid="0">
      <p:cViewPr varScale="1">
        <p:scale>
          <a:sx n="97" d="100"/>
          <a:sy n="97" d="100"/>
        </p:scale>
        <p:origin x="78" y="474"/>
      </p:cViewPr>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667EE-540E-4F24-B774-7136240AC81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618191EE-2EDE-4621-AE4F-F5C98041928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6BAF80F9-74E0-470C-B2EB-6629D714FC5F}"/>
              </a:ext>
            </a:extLst>
          </p:cNvPr>
          <p:cNvSpPr>
            <a:spLocks noGrp="1"/>
          </p:cNvSpPr>
          <p:nvPr>
            <p:ph type="dt" sz="half" idx="10"/>
          </p:nvPr>
        </p:nvSpPr>
        <p:spPr/>
        <p:txBody>
          <a:bodyPr/>
          <a:lstStyle/>
          <a:p>
            <a:fld id="{18DCE734-4AA0-4911-B7A8-CB13BECDD505}" type="datetimeFigureOut">
              <a:rPr lang="en-CA" smtClean="0"/>
              <a:t>2021-11-18</a:t>
            </a:fld>
            <a:endParaRPr lang="en-CA"/>
          </a:p>
        </p:txBody>
      </p:sp>
      <p:sp>
        <p:nvSpPr>
          <p:cNvPr id="5" name="Footer Placeholder 4">
            <a:extLst>
              <a:ext uri="{FF2B5EF4-FFF2-40B4-BE49-F238E27FC236}">
                <a16:creationId xmlns:a16="http://schemas.microsoft.com/office/drawing/2014/main" id="{D4E94246-2D1E-4BFB-9EE5-1D4846AFBA7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F0AA4A4-0AD8-40A1-9C4C-3EBF08CFD32A}"/>
              </a:ext>
            </a:extLst>
          </p:cNvPr>
          <p:cNvSpPr>
            <a:spLocks noGrp="1"/>
          </p:cNvSpPr>
          <p:nvPr>
            <p:ph type="sldNum" sz="quarter" idx="12"/>
          </p:nvPr>
        </p:nvSpPr>
        <p:spPr/>
        <p:txBody>
          <a:bodyPr/>
          <a:lstStyle/>
          <a:p>
            <a:fld id="{FB19DCAD-DF8B-4B0E-A9AA-4788B10C0468}" type="slidenum">
              <a:rPr lang="en-CA" smtClean="0"/>
              <a:t>‹N°›</a:t>
            </a:fld>
            <a:endParaRPr lang="en-CA"/>
          </a:p>
        </p:txBody>
      </p:sp>
    </p:spTree>
    <p:extLst>
      <p:ext uri="{BB962C8B-B14F-4D97-AF65-F5344CB8AC3E}">
        <p14:creationId xmlns:p14="http://schemas.microsoft.com/office/powerpoint/2010/main" val="215630556"/>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5DE796-D821-43C4-90E1-941541F08167}"/>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4F547D9F-6C43-437D-843F-DBC3B706B11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8FAEF38-7F4E-44A4-9E81-73381EB29D1C}"/>
              </a:ext>
            </a:extLst>
          </p:cNvPr>
          <p:cNvSpPr>
            <a:spLocks noGrp="1"/>
          </p:cNvSpPr>
          <p:nvPr>
            <p:ph type="dt" sz="half" idx="10"/>
          </p:nvPr>
        </p:nvSpPr>
        <p:spPr/>
        <p:txBody>
          <a:bodyPr/>
          <a:lstStyle/>
          <a:p>
            <a:fld id="{18DCE734-4AA0-4911-B7A8-CB13BECDD505}" type="datetimeFigureOut">
              <a:rPr lang="en-CA" smtClean="0"/>
              <a:t>2021-11-18</a:t>
            </a:fld>
            <a:endParaRPr lang="en-CA"/>
          </a:p>
        </p:txBody>
      </p:sp>
      <p:sp>
        <p:nvSpPr>
          <p:cNvPr id="5" name="Footer Placeholder 4">
            <a:extLst>
              <a:ext uri="{FF2B5EF4-FFF2-40B4-BE49-F238E27FC236}">
                <a16:creationId xmlns:a16="http://schemas.microsoft.com/office/drawing/2014/main" id="{1F01EEBF-B86D-4EC4-AC0D-F1824E1701B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544A986D-EFDF-4B5C-93AF-B53809D79497}"/>
              </a:ext>
            </a:extLst>
          </p:cNvPr>
          <p:cNvSpPr>
            <a:spLocks noGrp="1"/>
          </p:cNvSpPr>
          <p:nvPr>
            <p:ph type="sldNum" sz="quarter" idx="12"/>
          </p:nvPr>
        </p:nvSpPr>
        <p:spPr/>
        <p:txBody>
          <a:bodyPr/>
          <a:lstStyle/>
          <a:p>
            <a:fld id="{FB19DCAD-DF8B-4B0E-A9AA-4788B10C0468}" type="slidenum">
              <a:rPr lang="en-CA" smtClean="0"/>
              <a:t>‹N°›</a:t>
            </a:fld>
            <a:endParaRPr lang="en-CA"/>
          </a:p>
        </p:txBody>
      </p:sp>
    </p:spTree>
    <p:extLst>
      <p:ext uri="{BB962C8B-B14F-4D97-AF65-F5344CB8AC3E}">
        <p14:creationId xmlns:p14="http://schemas.microsoft.com/office/powerpoint/2010/main" val="2935519768"/>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E709DD8-170B-4E3F-93A7-3998F4C44A3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34E7E2A0-48CD-4E9B-AC3A-3FF1B981E7A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48BE5239-70CA-44D1-A541-A7C9BCADFA71}"/>
              </a:ext>
            </a:extLst>
          </p:cNvPr>
          <p:cNvSpPr>
            <a:spLocks noGrp="1"/>
          </p:cNvSpPr>
          <p:nvPr>
            <p:ph type="dt" sz="half" idx="10"/>
          </p:nvPr>
        </p:nvSpPr>
        <p:spPr/>
        <p:txBody>
          <a:bodyPr/>
          <a:lstStyle/>
          <a:p>
            <a:fld id="{18DCE734-4AA0-4911-B7A8-CB13BECDD505}" type="datetimeFigureOut">
              <a:rPr lang="en-CA" smtClean="0"/>
              <a:t>2021-11-18</a:t>
            </a:fld>
            <a:endParaRPr lang="en-CA"/>
          </a:p>
        </p:txBody>
      </p:sp>
      <p:sp>
        <p:nvSpPr>
          <p:cNvPr id="5" name="Footer Placeholder 4">
            <a:extLst>
              <a:ext uri="{FF2B5EF4-FFF2-40B4-BE49-F238E27FC236}">
                <a16:creationId xmlns:a16="http://schemas.microsoft.com/office/drawing/2014/main" id="{D1B957F8-07EF-4DC3-985E-5F92797E4D42}"/>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D55BB70-F75F-4179-96D6-AEA95BB6DEE0}"/>
              </a:ext>
            </a:extLst>
          </p:cNvPr>
          <p:cNvSpPr>
            <a:spLocks noGrp="1"/>
          </p:cNvSpPr>
          <p:nvPr>
            <p:ph type="sldNum" sz="quarter" idx="12"/>
          </p:nvPr>
        </p:nvSpPr>
        <p:spPr/>
        <p:txBody>
          <a:bodyPr/>
          <a:lstStyle/>
          <a:p>
            <a:fld id="{FB19DCAD-DF8B-4B0E-A9AA-4788B10C0468}" type="slidenum">
              <a:rPr lang="en-CA" smtClean="0"/>
              <a:t>‹N°›</a:t>
            </a:fld>
            <a:endParaRPr lang="en-CA"/>
          </a:p>
        </p:txBody>
      </p:sp>
    </p:spTree>
    <p:extLst>
      <p:ext uri="{BB962C8B-B14F-4D97-AF65-F5344CB8AC3E}">
        <p14:creationId xmlns:p14="http://schemas.microsoft.com/office/powerpoint/2010/main" val="226560949"/>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657B5-91F2-4109-A5EF-CE3B32A7AC8B}"/>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F5FAC071-AA10-4790-B00F-56D8AE432C7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FE006A4-87AD-44A6-B27F-2349165C2670}"/>
              </a:ext>
            </a:extLst>
          </p:cNvPr>
          <p:cNvSpPr>
            <a:spLocks noGrp="1"/>
          </p:cNvSpPr>
          <p:nvPr>
            <p:ph type="dt" sz="half" idx="10"/>
          </p:nvPr>
        </p:nvSpPr>
        <p:spPr/>
        <p:txBody>
          <a:bodyPr/>
          <a:lstStyle/>
          <a:p>
            <a:fld id="{18DCE734-4AA0-4911-B7A8-CB13BECDD505}" type="datetimeFigureOut">
              <a:rPr lang="en-CA" smtClean="0"/>
              <a:t>2021-11-18</a:t>
            </a:fld>
            <a:endParaRPr lang="en-CA"/>
          </a:p>
        </p:txBody>
      </p:sp>
      <p:sp>
        <p:nvSpPr>
          <p:cNvPr id="5" name="Footer Placeholder 4">
            <a:extLst>
              <a:ext uri="{FF2B5EF4-FFF2-40B4-BE49-F238E27FC236}">
                <a16:creationId xmlns:a16="http://schemas.microsoft.com/office/drawing/2014/main" id="{99BEF49F-B2CF-418D-BCE4-9259A942CB1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5EB1F7E1-326D-46DE-9240-99C35AFB9D72}"/>
              </a:ext>
            </a:extLst>
          </p:cNvPr>
          <p:cNvSpPr>
            <a:spLocks noGrp="1"/>
          </p:cNvSpPr>
          <p:nvPr>
            <p:ph type="sldNum" sz="quarter" idx="12"/>
          </p:nvPr>
        </p:nvSpPr>
        <p:spPr/>
        <p:txBody>
          <a:bodyPr/>
          <a:lstStyle/>
          <a:p>
            <a:fld id="{FB19DCAD-DF8B-4B0E-A9AA-4788B10C0468}" type="slidenum">
              <a:rPr lang="en-CA" smtClean="0"/>
              <a:t>‹N°›</a:t>
            </a:fld>
            <a:endParaRPr lang="en-CA"/>
          </a:p>
        </p:txBody>
      </p:sp>
    </p:spTree>
    <p:extLst>
      <p:ext uri="{BB962C8B-B14F-4D97-AF65-F5344CB8AC3E}">
        <p14:creationId xmlns:p14="http://schemas.microsoft.com/office/powerpoint/2010/main" val="315930574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8BBDC-ED2F-4990-8E04-2E68D68DDCE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A45135F7-DF0E-458B-85AA-CBB28FA71D6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F030D81-1220-462F-8F74-D5FEA5AF33B9}"/>
              </a:ext>
            </a:extLst>
          </p:cNvPr>
          <p:cNvSpPr>
            <a:spLocks noGrp="1"/>
          </p:cNvSpPr>
          <p:nvPr>
            <p:ph type="dt" sz="half" idx="10"/>
          </p:nvPr>
        </p:nvSpPr>
        <p:spPr/>
        <p:txBody>
          <a:bodyPr/>
          <a:lstStyle/>
          <a:p>
            <a:fld id="{18DCE734-4AA0-4911-B7A8-CB13BECDD505}" type="datetimeFigureOut">
              <a:rPr lang="en-CA" smtClean="0"/>
              <a:t>2021-11-18</a:t>
            </a:fld>
            <a:endParaRPr lang="en-CA"/>
          </a:p>
        </p:txBody>
      </p:sp>
      <p:sp>
        <p:nvSpPr>
          <p:cNvPr id="5" name="Footer Placeholder 4">
            <a:extLst>
              <a:ext uri="{FF2B5EF4-FFF2-40B4-BE49-F238E27FC236}">
                <a16:creationId xmlns:a16="http://schemas.microsoft.com/office/drawing/2014/main" id="{790393C7-FC12-420F-ADEB-BD0DC3B5821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C1B468C-C256-4B21-823A-536584DE5704}"/>
              </a:ext>
            </a:extLst>
          </p:cNvPr>
          <p:cNvSpPr>
            <a:spLocks noGrp="1"/>
          </p:cNvSpPr>
          <p:nvPr>
            <p:ph type="sldNum" sz="quarter" idx="12"/>
          </p:nvPr>
        </p:nvSpPr>
        <p:spPr/>
        <p:txBody>
          <a:bodyPr/>
          <a:lstStyle/>
          <a:p>
            <a:fld id="{FB19DCAD-DF8B-4B0E-A9AA-4788B10C0468}" type="slidenum">
              <a:rPr lang="en-CA" smtClean="0"/>
              <a:t>‹N°›</a:t>
            </a:fld>
            <a:endParaRPr lang="en-CA"/>
          </a:p>
        </p:txBody>
      </p:sp>
    </p:spTree>
    <p:extLst>
      <p:ext uri="{BB962C8B-B14F-4D97-AF65-F5344CB8AC3E}">
        <p14:creationId xmlns:p14="http://schemas.microsoft.com/office/powerpoint/2010/main" val="82653206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9CAAB-965E-46A4-A8E4-796EE30C7683}"/>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B213B2F6-3180-4CD5-AE4E-908CF88EE00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9E857A5D-00F7-4060-845C-08BA57FD358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818E9650-ED2C-4EC0-B876-199BCB3F9D3E}"/>
              </a:ext>
            </a:extLst>
          </p:cNvPr>
          <p:cNvSpPr>
            <a:spLocks noGrp="1"/>
          </p:cNvSpPr>
          <p:nvPr>
            <p:ph type="dt" sz="half" idx="10"/>
          </p:nvPr>
        </p:nvSpPr>
        <p:spPr/>
        <p:txBody>
          <a:bodyPr/>
          <a:lstStyle/>
          <a:p>
            <a:fld id="{18DCE734-4AA0-4911-B7A8-CB13BECDD505}" type="datetimeFigureOut">
              <a:rPr lang="en-CA" smtClean="0"/>
              <a:t>2021-11-18</a:t>
            </a:fld>
            <a:endParaRPr lang="en-CA"/>
          </a:p>
        </p:txBody>
      </p:sp>
      <p:sp>
        <p:nvSpPr>
          <p:cNvPr id="6" name="Footer Placeholder 5">
            <a:extLst>
              <a:ext uri="{FF2B5EF4-FFF2-40B4-BE49-F238E27FC236}">
                <a16:creationId xmlns:a16="http://schemas.microsoft.com/office/drawing/2014/main" id="{FAE8CFE9-0C13-407D-9802-565E39843FED}"/>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0FA77AEB-DF19-40B9-8092-BAC98407854F}"/>
              </a:ext>
            </a:extLst>
          </p:cNvPr>
          <p:cNvSpPr>
            <a:spLocks noGrp="1"/>
          </p:cNvSpPr>
          <p:nvPr>
            <p:ph type="sldNum" sz="quarter" idx="12"/>
          </p:nvPr>
        </p:nvSpPr>
        <p:spPr/>
        <p:txBody>
          <a:bodyPr/>
          <a:lstStyle/>
          <a:p>
            <a:fld id="{FB19DCAD-DF8B-4B0E-A9AA-4788B10C0468}" type="slidenum">
              <a:rPr lang="en-CA" smtClean="0"/>
              <a:t>‹N°›</a:t>
            </a:fld>
            <a:endParaRPr lang="en-CA"/>
          </a:p>
        </p:txBody>
      </p:sp>
    </p:spTree>
    <p:extLst>
      <p:ext uri="{BB962C8B-B14F-4D97-AF65-F5344CB8AC3E}">
        <p14:creationId xmlns:p14="http://schemas.microsoft.com/office/powerpoint/2010/main" val="276805372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AAB1F-6E9B-4F2F-935C-4FF083DECDC1}"/>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7205C73D-9F44-4778-ACAD-3D1F27B6A2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C10E07A-18CE-489A-87B6-3C50A1A4293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3855D99B-3109-471F-8822-74F1B62D681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14BDF9-FA48-40C8-8511-B9DF4276B73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6E0E455A-9D4D-4D82-AC7A-D18A611802D0}"/>
              </a:ext>
            </a:extLst>
          </p:cNvPr>
          <p:cNvSpPr>
            <a:spLocks noGrp="1"/>
          </p:cNvSpPr>
          <p:nvPr>
            <p:ph type="dt" sz="half" idx="10"/>
          </p:nvPr>
        </p:nvSpPr>
        <p:spPr/>
        <p:txBody>
          <a:bodyPr/>
          <a:lstStyle/>
          <a:p>
            <a:fld id="{18DCE734-4AA0-4911-B7A8-CB13BECDD505}" type="datetimeFigureOut">
              <a:rPr lang="en-CA" smtClean="0"/>
              <a:t>2021-11-18</a:t>
            </a:fld>
            <a:endParaRPr lang="en-CA"/>
          </a:p>
        </p:txBody>
      </p:sp>
      <p:sp>
        <p:nvSpPr>
          <p:cNvPr id="8" name="Footer Placeholder 7">
            <a:extLst>
              <a:ext uri="{FF2B5EF4-FFF2-40B4-BE49-F238E27FC236}">
                <a16:creationId xmlns:a16="http://schemas.microsoft.com/office/drawing/2014/main" id="{80F1A195-0700-41F6-BA0F-B701F613BE31}"/>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D6BEC5FB-DF66-46CF-96AB-DB72F65A4D73}"/>
              </a:ext>
            </a:extLst>
          </p:cNvPr>
          <p:cNvSpPr>
            <a:spLocks noGrp="1"/>
          </p:cNvSpPr>
          <p:nvPr>
            <p:ph type="sldNum" sz="quarter" idx="12"/>
          </p:nvPr>
        </p:nvSpPr>
        <p:spPr/>
        <p:txBody>
          <a:bodyPr/>
          <a:lstStyle/>
          <a:p>
            <a:fld id="{FB19DCAD-DF8B-4B0E-A9AA-4788B10C0468}" type="slidenum">
              <a:rPr lang="en-CA" smtClean="0"/>
              <a:t>‹N°›</a:t>
            </a:fld>
            <a:endParaRPr lang="en-CA"/>
          </a:p>
        </p:txBody>
      </p:sp>
    </p:spTree>
    <p:extLst>
      <p:ext uri="{BB962C8B-B14F-4D97-AF65-F5344CB8AC3E}">
        <p14:creationId xmlns:p14="http://schemas.microsoft.com/office/powerpoint/2010/main" val="930861019"/>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A97FB-80E1-4C0C-A140-F5E168DA7E8A}"/>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2D839076-A65B-41C8-805C-7BCC49EFE88B}"/>
              </a:ext>
            </a:extLst>
          </p:cNvPr>
          <p:cNvSpPr>
            <a:spLocks noGrp="1"/>
          </p:cNvSpPr>
          <p:nvPr>
            <p:ph type="dt" sz="half" idx="10"/>
          </p:nvPr>
        </p:nvSpPr>
        <p:spPr/>
        <p:txBody>
          <a:bodyPr/>
          <a:lstStyle/>
          <a:p>
            <a:fld id="{18DCE734-4AA0-4911-B7A8-CB13BECDD505}" type="datetimeFigureOut">
              <a:rPr lang="en-CA" smtClean="0"/>
              <a:t>2021-11-18</a:t>
            </a:fld>
            <a:endParaRPr lang="en-CA"/>
          </a:p>
        </p:txBody>
      </p:sp>
      <p:sp>
        <p:nvSpPr>
          <p:cNvPr id="4" name="Footer Placeholder 3">
            <a:extLst>
              <a:ext uri="{FF2B5EF4-FFF2-40B4-BE49-F238E27FC236}">
                <a16:creationId xmlns:a16="http://schemas.microsoft.com/office/drawing/2014/main" id="{8184A40C-6F20-4697-9C69-16C596991EFB}"/>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46EB0005-8711-4EFB-A0B3-A8BD2D87124B}"/>
              </a:ext>
            </a:extLst>
          </p:cNvPr>
          <p:cNvSpPr>
            <a:spLocks noGrp="1"/>
          </p:cNvSpPr>
          <p:nvPr>
            <p:ph type="sldNum" sz="quarter" idx="12"/>
          </p:nvPr>
        </p:nvSpPr>
        <p:spPr/>
        <p:txBody>
          <a:bodyPr/>
          <a:lstStyle/>
          <a:p>
            <a:fld id="{FB19DCAD-DF8B-4B0E-A9AA-4788B10C0468}" type="slidenum">
              <a:rPr lang="en-CA" smtClean="0"/>
              <a:t>‹N°›</a:t>
            </a:fld>
            <a:endParaRPr lang="en-CA"/>
          </a:p>
        </p:txBody>
      </p:sp>
    </p:spTree>
    <p:extLst>
      <p:ext uri="{BB962C8B-B14F-4D97-AF65-F5344CB8AC3E}">
        <p14:creationId xmlns:p14="http://schemas.microsoft.com/office/powerpoint/2010/main" val="1758248302"/>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51A7200-7BA3-4A50-84DA-C05BA70CD6D8}"/>
              </a:ext>
            </a:extLst>
          </p:cNvPr>
          <p:cNvSpPr>
            <a:spLocks noGrp="1"/>
          </p:cNvSpPr>
          <p:nvPr>
            <p:ph type="dt" sz="half" idx="10"/>
          </p:nvPr>
        </p:nvSpPr>
        <p:spPr/>
        <p:txBody>
          <a:bodyPr/>
          <a:lstStyle/>
          <a:p>
            <a:fld id="{18DCE734-4AA0-4911-B7A8-CB13BECDD505}" type="datetimeFigureOut">
              <a:rPr lang="en-CA" smtClean="0"/>
              <a:t>2021-11-18</a:t>
            </a:fld>
            <a:endParaRPr lang="en-CA"/>
          </a:p>
        </p:txBody>
      </p:sp>
      <p:sp>
        <p:nvSpPr>
          <p:cNvPr id="3" name="Footer Placeholder 2">
            <a:extLst>
              <a:ext uri="{FF2B5EF4-FFF2-40B4-BE49-F238E27FC236}">
                <a16:creationId xmlns:a16="http://schemas.microsoft.com/office/drawing/2014/main" id="{A4A52CB4-4876-4253-B6C5-C366B13EF8EB}"/>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CD06D1BE-65BE-4035-8E95-FC4EFDB8C05E}"/>
              </a:ext>
            </a:extLst>
          </p:cNvPr>
          <p:cNvSpPr>
            <a:spLocks noGrp="1"/>
          </p:cNvSpPr>
          <p:nvPr>
            <p:ph type="sldNum" sz="quarter" idx="12"/>
          </p:nvPr>
        </p:nvSpPr>
        <p:spPr/>
        <p:txBody>
          <a:bodyPr/>
          <a:lstStyle/>
          <a:p>
            <a:fld id="{FB19DCAD-DF8B-4B0E-A9AA-4788B10C0468}" type="slidenum">
              <a:rPr lang="en-CA" smtClean="0"/>
              <a:t>‹N°›</a:t>
            </a:fld>
            <a:endParaRPr lang="en-CA"/>
          </a:p>
        </p:txBody>
      </p:sp>
    </p:spTree>
    <p:extLst>
      <p:ext uri="{BB962C8B-B14F-4D97-AF65-F5344CB8AC3E}">
        <p14:creationId xmlns:p14="http://schemas.microsoft.com/office/powerpoint/2010/main" val="1279484258"/>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8BB46-6C7D-4F2A-9149-E34B1A51AF5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3E65D05A-DC45-4953-9F1B-D24DDF98A45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450873D2-FC9B-4E6C-88A7-B39728B759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0268057-58AB-4CE7-B62C-DC8D4B3ED45E}"/>
              </a:ext>
            </a:extLst>
          </p:cNvPr>
          <p:cNvSpPr>
            <a:spLocks noGrp="1"/>
          </p:cNvSpPr>
          <p:nvPr>
            <p:ph type="dt" sz="half" idx="10"/>
          </p:nvPr>
        </p:nvSpPr>
        <p:spPr/>
        <p:txBody>
          <a:bodyPr/>
          <a:lstStyle/>
          <a:p>
            <a:fld id="{18DCE734-4AA0-4911-B7A8-CB13BECDD505}" type="datetimeFigureOut">
              <a:rPr lang="en-CA" smtClean="0"/>
              <a:t>2021-11-18</a:t>
            </a:fld>
            <a:endParaRPr lang="en-CA"/>
          </a:p>
        </p:txBody>
      </p:sp>
      <p:sp>
        <p:nvSpPr>
          <p:cNvPr id="6" name="Footer Placeholder 5">
            <a:extLst>
              <a:ext uri="{FF2B5EF4-FFF2-40B4-BE49-F238E27FC236}">
                <a16:creationId xmlns:a16="http://schemas.microsoft.com/office/drawing/2014/main" id="{C5D44FEE-916E-4F84-A738-90C37044B354}"/>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56DCDFC9-2DA0-4C49-A0A6-B378B21495F6}"/>
              </a:ext>
            </a:extLst>
          </p:cNvPr>
          <p:cNvSpPr>
            <a:spLocks noGrp="1"/>
          </p:cNvSpPr>
          <p:nvPr>
            <p:ph type="sldNum" sz="quarter" idx="12"/>
          </p:nvPr>
        </p:nvSpPr>
        <p:spPr/>
        <p:txBody>
          <a:bodyPr/>
          <a:lstStyle/>
          <a:p>
            <a:fld id="{FB19DCAD-DF8B-4B0E-A9AA-4788B10C0468}" type="slidenum">
              <a:rPr lang="en-CA" smtClean="0"/>
              <a:t>‹N°›</a:t>
            </a:fld>
            <a:endParaRPr lang="en-CA"/>
          </a:p>
        </p:txBody>
      </p:sp>
    </p:spTree>
    <p:extLst>
      <p:ext uri="{BB962C8B-B14F-4D97-AF65-F5344CB8AC3E}">
        <p14:creationId xmlns:p14="http://schemas.microsoft.com/office/powerpoint/2010/main" val="2370280283"/>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666AF-C896-4A1E-ABEB-836B03BC76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4038A820-F0CC-43C9-97C2-75DCBB0EA13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B2FE3448-A49D-4668-95AF-424603ADF8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8F2221C-AB2A-4AAD-9127-5BDBE54A123D}"/>
              </a:ext>
            </a:extLst>
          </p:cNvPr>
          <p:cNvSpPr>
            <a:spLocks noGrp="1"/>
          </p:cNvSpPr>
          <p:nvPr>
            <p:ph type="dt" sz="half" idx="10"/>
          </p:nvPr>
        </p:nvSpPr>
        <p:spPr/>
        <p:txBody>
          <a:bodyPr/>
          <a:lstStyle/>
          <a:p>
            <a:fld id="{18DCE734-4AA0-4911-B7A8-CB13BECDD505}" type="datetimeFigureOut">
              <a:rPr lang="en-CA" smtClean="0"/>
              <a:t>2021-11-18</a:t>
            </a:fld>
            <a:endParaRPr lang="en-CA"/>
          </a:p>
        </p:txBody>
      </p:sp>
      <p:sp>
        <p:nvSpPr>
          <p:cNvPr id="6" name="Footer Placeholder 5">
            <a:extLst>
              <a:ext uri="{FF2B5EF4-FFF2-40B4-BE49-F238E27FC236}">
                <a16:creationId xmlns:a16="http://schemas.microsoft.com/office/drawing/2014/main" id="{9F527ECD-7483-4571-88E7-50CAAE2BD463}"/>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CE83A933-1F0D-4380-87A3-AD6C4DB5AA00}"/>
              </a:ext>
            </a:extLst>
          </p:cNvPr>
          <p:cNvSpPr>
            <a:spLocks noGrp="1"/>
          </p:cNvSpPr>
          <p:nvPr>
            <p:ph type="sldNum" sz="quarter" idx="12"/>
          </p:nvPr>
        </p:nvSpPr>
        <p:spPr/>
        <p:txBody>
          <a:bodyPr/>
          <a:lstStyle/>
          <a:p>
            <a:fld id="{FB19DCAD-DF8B-4B0E-A9AA-4788B10C0468}" type="slidenum">
              <a:rPr lang="en-CA" smtClean="0"/>
              <a:t>‹N°›</a:t>
            </a:fld>
            <a:endParaRPr lang="en-CA"/>
          </a:p>
        </p:txBody>
      </p:sp>
    </p:spTree>
    <p:extLst>
      <p:ext uri="{BB962C8B-B14F-4D97-AF65-F5344CB8AC3E}">
        <p14:creationId xmlns:p14="http://schemas.microsoft.com/office/powerpoint/2010/main" val="3587579539"/>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69CFBFF-B6C0-415E-96D8-CAC3A1EDA99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39FDE4F3-5D3C-48C7-A945-7561DD7315C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B3BCCD2F-073C-4A6F-987D-22357DF6F4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DCE734-4AA0-4911-B7A8-CB13BECDD505}" type="datetimeFigureOut">
              <a:rPr lang="en-CA" smtClean="0"/>
              <a:t>2021-11-18</a:t>
            </a:fld>
            <a:endParaRPr lang="en-CA"/>
          </a:p>
        </p:txBody>
      </p:sp>
      <p:sp>
        <p:nvSpPr>
          <p:cNvPr id="5" name="Footer Placeholder 4">
            <a:extLst>
              <a:ext uri="{FF2B5EF4-FFF2-40B4-BE49-F238E27FC236}">
                <a16:creationId xmlns:a16="http://schemas.microsoft.com/office/drawing/2014/main" id="{6DA4AB76-078E-4B81-A207-3B0450A9BB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D04A2E4A-FC62-4A2C-ACE0-D842BD72E73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19DCAD-DF8B-4B0E-A9AA-4788B10C0468}" type="slidenum">
              <a:rPr lang="en-CA" smtClean="0"/>
              <a:t>‹N°›</a:t>
            </a:fld>
            <a:endParaRPr lang="en-CA"/>
          </a:p>
        </p:txBody>
      </p:sp>
    </p:spTree>
    <p:extLst>
      <p:ext uri="{BB962C8B-B14F-4D97-AF65-F5344CB8AC3E}">
        <p14:creationId xmlns:p14="http://schemas.microsoft.com/office/powerpoint/2010/main" val="21888952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tags" Target="../tags/tag4.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xml"/><Relationship Id="rId1" Type="http://schemas.openxmlformats.org/officeDocument/2006/relationships/tags" Target="../tags/tag6.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xml"/><Relationship Id="rId1" Type="http://schemas.openxmlformats.org/officeDocument/2006/relationships/tags" Target="../tags/tag8.xml"/></Relationships>
</file>

<file path=ppt/slides/_rels/slide5.xml.rels><?xml version="1.0" encoding="UTF-8" standalone="yes"?>
<Relationships xmlns="http://schemas.openxmlformats.org/package/2006/relationships"><Relationship Id="rId8" Type="http://schemas.openxmlformats.org/officeDocument/2006/relationships/tags" Target="../tags/tag17.xml"/><Relationship Id="rId3" Type="http://schemas.openxmlformats.org/officeDocument/2006/relationships/tags" Target="../tags/tag12.xml"/><Relationship Id="rId7" Type="http://schemas.openxmlformats.org/officeDocument/2006/relationships/tags" Target="../tags/tag16.xml"/><Relationship Id="rId2" Type="http://schemas.openxmlformats.org/officeDocument/2006/relationships/tags" Target="../tags/tag11.xml"/><Relationship Id="rId1" Type="http://schemas.openxmlformats.org/officeDocument/2006/relationships/tags" Target="../tags/tag10.xml"/><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9"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8" Type="http://schemas.openxmlformats.org/officeDocument/2006/relationships/tags" Target="../tags/tag25.xml"/><Relationship Id="rId13" Type="http://schemas.openxmlformats.org/officeDocument/2006/relationships/tags" Target="../tags/tag30.xml"/><Relationship Id="rId18" Type="http://schemas.openxmlformats.org/officeDocument/2006/relationships/tags" Target="../tags/tag35.xml"/><Relationship Id="rId3" Type="http://schemas.openxmlformats.org/officeDocument/2006/relationships/tags" Target="../tags/tag20.xml"/><Relationship Id="rId21" Type="http://schemas.openxmlformats.org/officeDocument/2006/relationships/tags" Target="../tags/tag38.xml"/><Relationship Id="rId7" Type="http://schemas.openxmlformats.org/officeDocument/2006/relationships/tags" Target="../tags/tag24.xml"/><Relationship Id="rId12" Type="http://schemas.openxmlformats.org/officeDocument/2006/relationships/tags" Target="../tags/tag29.xml"/><Relationship Id="rId17" Type="http://schemas.openxmlformats.org/officeDocument/2006/relationships/tags" Target="../tags/tag34.xml"/><Relationship Id="rId2" Type="http://schemas.openxmlformats.org/officeDocument/2006/relationships/tags" Target="../tags/tag19.xml"/><Relationship Id="rId16" Type="http://schemas.openxmlformats.org/officeDocument/2006/relationships/tags" Target="../tags/tag33.xml"/><Relationship Id="rId20" Type="http://schemas.openxmlformats.org/officeDocument/2006/relationships/tags" Target="../tags/tag37.xml"/><Relationship Id="rId1" Type="http://schemas.openxmlformats.org/officeDocument/2006/relationships/tags" Target="../tags/tag18.xml"/><Relationship Id="rId6" Type="http://schemas.openxmlformats.org/officeDocument/2006/relationships/tags" Target="../tags/tag23.xml"/><Relationship Id="rId11" Type="http://schemas.openxmlformats.org/officeDocument/2006/relationships/tags" Target="../tags/tag28.xml"/><Relationship Id="rId24" Type="http://schemas.openxmlformats.org/officeDocument/2006/relationships/slideLayout" Target="../slideLayouts/slideLayout6.xml"/><Relationship Id="rId5" Type="http://schemas.openxmlformats.org/officeDocument/2006/relationships/tags" Target="../tags/tag22.xml"/><Relationship Id="rId15" Type="http://schemas.openxmlformats.org/officeDocument/2006/relationships/tags" Target="../tags/tag32.xml"/><Relationship Id="rId23" Type="http://schemas.openxmlformats.org/officeDocument/2006/relationships/tags" Target="../tags/tag40.xml"/><Relationship Id="rId10" Type="http://schemas.openxmlformats.org/officeDocument/2006/relationships/tags" Target="../tags/tag27.xml"/><Relationship Id="rId19" Type="http://schemas.openxmlformats.org/officeDocument/2006/relationships/tags" Target="../tags/tag36.xml"/><Relationship Id="rId4" Type="http://schemas.openxmlformats.org/officeDocument/2006/relationships/tags" Target="../tags/tag21.xml"/><Relationship Id="rId9" Type="http://schemas.openxmlformats.org/officeDocument/2006/relationships/tags" Target="../tags/tag26.xml"/><Relationship Id="rId14" Type="http://schemas.openxmlformats.org/officeDocument/2006/relationships/tags" Target="../tags/tag31.xml"/><Relationship Id="rId22" Type="http://schemas.openxmlformats.org/officeDocument/2006/relationships/tags" Target="../tags/tag3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8C222-DAC6-49B7-AD75-721395825FD5}"/>
              </a:ext>
            </a:extLst>
          </p:cNvPr>
          <p:cNvSpPr>
            <a:spLocks noGrp="1"/>
          </p:cNvSpPr>
          <p:nvPr>
            <p:ph type="ctrTitle"/>
            <p:custDataLst>
              <p:tags r:id="rId1"/>
            </p:custDataLst>
          </p:nvPr>
        </p:nvSpPr>
        <p:spPr/>
        <p:txBody>
          <a:bodyPr>
            <a:normAutofit/>
          </a:bodyPr>
          <a:lstStyle/>
          <a:p>
            <a:r>
              <a:rPr lang="fr-CA" sz="4800" dirty="0">
                <a:latin typeface="Calibri" panose="020F0502020204030204" pitchFamily="34" charset="0"/>
                <a:cs typeface="Times New Roman" panose="02020603050405020304" pitchFamily="18" charset="0"/>
              </a:rPr>
              <a:t>Schématisation des processus</a:t>
            </a:r>
          </a:p>
        </p:txBody>
      </p:sp>
      <p:sp>
        <p:nvSpPr>
          <p:cNvPr id="3" name="Subtitle 2">
            <a:extLst>
              <a:ext uri="{FF2B5EF4-FFF2-40B4-BE49-F238E27FC236}">
                <a16:creationId xmlns:a16="http://schemas.microsoft.com/office/drawing/2014/main" id="{DB9BA8B5-2BBD-41EC-8753-79F340459CD6}"/>
              </a:ext>
            </a:extLst>
          </p:cNvPr>
          <p:cNvSpPr>
            <a:spLocks noGrp="1"/>
          </p:cNvSpPr>
          <p:nvPr>
            <p:ph type="subTitle" idx="1"/>
            <p:custDataLst>
              <p:tags r:id="rId2"/>
            </p:custDataLst>
          </p:nvPr>
        </p:nvSpPr>
        <p:spPr/>
        <p:txBody>
          <a:bodyPr/>
          <a:lstStyle/>
          <a:p>
            <a:r>
              <a:rPr lang="fr-CA" dirty="0"/>
              <a:t>Créer un organigramme opérationnel</a:t>
            </a:r>
          </a:p>
        </p:txBody>
      </p:sp>
    </p:spTree>
    <p:extLst>
      <p:ext uri="{BB962C8B-B14F-4D97-AF65-F5344CB8AC3E}">
        <p14:creationId xmlns:p14="http://schemas.microsoft.com/office/powerpoint/2010/main" val="344246000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5809C-438E-458E-8D9C-D43F419107E8}"/>
              </a:ext>
            </a:extLst>
          </p:cNvPr>
          <p:cNvSpPr>
            <a:spLocks noGrp="1"/>
          </p:cNvSpPr>
          <p:nvPr>
            <p:ph type="title"/>
            <p:custDataLst>
              <p:tags r:id="rId1"/>
            </p:custDataLst>
          </p:nvPr>
        </p:nvSpPr>
        <p:spPr/>
        <p:txBody>
          <a:bodyPr/>
          <a:lstStyle/>
          <a:p>
            <a:r>
              <a:rPr lang="fr-CA" dirty="0"/>
              <a:t>Schéma de processus</a:t>
            </a:r>
          </a:p>
        </p:txBody>
      </p:sp>
      <p:sp>
        <p:nvSpPr>
          <p:cNvPr id="3" name="Content Placeholder 2">
            <a:extLst>
              <a:ext uri="{FF2B5EF4-FFF2-40B4-BE49-F238E27FC236}">
                <a16:creationId xmlns:a16="http://schemas.microsoft.com/office/drawing/2014/main" id="{14C8EE84-95D2-483C-9DA7-C040BE443850}"/>
              </a:ext>
            </a:extLst>
          </p:cNvPr>
          <p:cNvSpPr>
            <a:spLocks noGrp="1"/>
          </p:cNvSpPr>
          <p:nvPr>
            <p:ph idx="1"/>
            <p:custDataLst>
              <p:tags r:id="rId2"/>
            </p:custDataLst>
          </p:nvPr>
        </p:nvSpPr>
        <p:spPr/>
        <p:txBody>
          <a:bodyPr>
            <a:normAutofit/>
          </a:bodyPr>
          <a:lstStyle/>
          <a:p>
            <a:r>
              <a:rPr lang="fr-CA" dirty="0"/>
              <a:t>Un schéma de processus est un organigramme qui décrit les étapes des processus opérationnels d’une entreprise.</a:t>
            </a:r>
          </a:p>
          <a:p>
            <a:r>
              <a:rPr lang="fr-CA" dirty="0"/>
              <a:t>Il peut illustrer la création d’un produit ou le fonctionnement d’une chaîne de fabrication, ou définir par paliers les divers processus en place.</a:t>
            </a:r>
          </a:p>
          <a:p>
            <a:r>
              <a:rPr lang="fr-CA" dirty="0"/>
              <a:t>Le but est de bien comprendre le fonctionnement de l’entreprise et d’optimiser les processus afin de gagner en efficacité. Pour ce faire, on peut créer de nouveaux parcours, limiter les engorgements, éliminer les redondances ou contourner les obstacles inutiles.</a:t>
            </a:r>
          </a:p>
        </p:txBody>
      </p:sp>
    </p:spTree>
    <p:extLst>
      <p:ext uri="{BB962C8B-B14F-4D97-AF65-F5344CB8AC3E}">
        <p14:creationId xmlns:p14="http://schemas.microsoft.com/office/powerpoint/2010/main" val="163100323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6A3AC-E7EB-4B63-A700-07FD3409082E}"/>
              </a:ext>
            </a:extLst>
          </p:cNvPr>
          <p:cNvSpPr>
            <a:spLocks noGrp="1"/>
          </p:cNvSpPr>
          <p:nvPr>
            <p:ph type="title"/>
            <p:custDataLst>
              <p:tags r:id="rId1"/>
            </p:custDataLst>
          </p:nvPr>
        </p:nvSpPr>
        <p:spPr/>
        <p:txBody>
          <a:bodyPr/>
          <a:lstStyle/>
          <a:p>
            <a:r>
              <a:rPr lang="fr-CA" dirty="0"/>
              <a:t>Étapes de la schématisation</a:t>
            </a:r>
          </a:p>
        </p:txBody>
      </p:sp>
      <p:sp>
        <p:nvSpPr>
          <p:cNvPr id="3" name="Content Placeholder 2">
            <a:extLst>
              <a:ext uri="{FF2B5EF4-FFF2-40B4-BE49-F238E27FC236}">
                <a16:creationId xmlns:a16="http://schemas.microsoft.com/office/drawing/2014/main" id="{D3E8D303-8408-4B1F-8039-5F1FB948DD3B}"/>
              </a:ext>
            </a:extLst>
          </p:cNvPr>
          <p:cNvSpPr>
            <a:spLocks noGrp="1"/>
          </p:cNvSpPr>
          <p:nvPr>
            <p:ph idx="1"/>
            <p:custDataLst>
              <p:tags r:id="rId2"/>
            </p:custDataLst>
          </p:nvPr>
        </p:nvSpPr>
        <p:spPr/>
        <p:txBody>
          <a:bodyPr vert="horz" lIns="91440" tIns="45720" rIns="91440" bIns="45720" rtlCol="0" anchor="t">
            <a:normAutofit fontScale="97500"/>
          </a:bodyPr>
          <a:lstStyle/>
          <a:p>
            <a:pPr marL="514350" indent="-514350">
              <a:buFont typeface="+mj-lt"/>
              <a:buAutoNum type="arabicPeriod"/>
            </a:pPr>
            <a:r>
              <a:rPr lang="fr-CA" sz="2700" dirty="0"/>
              <a:t>Déterminez le processus à schématiser (l’organisation entière, les processus relevant d’un employé, d’une tâche, d’un service ou d’une gamme de produits en particulier). Ce sera le titre de votre schéma.</a:t>
            </a:r>
          </a:p>
          <a:p>
            <a:pPr marL="514350" indent="-514350">
              <a:buFont typeface="+mj-lt"/>
              <a:buAutoNum type="arabicPeriod"/>
            </a:pPr>
            <a:r>
              <a:rPr lang="fr-CA" sz="2700" dirty="0"/>
              <a:t>Faites un remue-méninges sur les éléments à inclure. Vous pouvez utiliser la méthode des nuages, en mettant simplement toutes vos idées sur papier. L’ordre des éléments n’importe pas pour l’instant.</a:t>
            </a:r>
          </a:p>
          <a:p>
            <a:pPr marL="514350" indent="-514350">
              <a:buFont typeface="+mj-lt"/>
              <a:buAutoNum type="arabicPeriod"/>
            </a:pPr>
            <a:r>
              <a:rPr lang="fr-CA" sz="2700" dirty="0"/>
              <a:t>Commencez à déterminer les paramètres. Regroupez les sous-tâches sous les tâches plus importantes, établissez le niveau de précision du schéma, et associez certaines tâches à certaines activités, sections ou personnes.</a:t>
            </a:r>
          </a:p>
        </p:txBody>
      </p:sp>
    </p:spTree>
    <p:extLst>
      <p:ext uri="{BB962C8B-B14F-4D97-AF65-F5344CB8AC3E}">
        <p14:creationId xmlns:p14="http://schemas.microsoft.com/office/powerpoint/2010/main" val="1349402501"/>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6A3AC-E7EB-4B63-A700-07FD3409082E}"/>
              </a:ext>
            </a:extLst>
          </p:cNvPr>
          <p:cNvSpPr>
            <a:spLocks noGrp="1"/>
          </p:cNvSpPr>
          <p:nvPr>
            <p:ph type="title"/>
            <p:custDataLst>
              <p:tags r:id="rId1"/>
            </p:custDataLst>
          </p:nvPr>
        </p:nvSpPr>
        <p:spPr/>
        <p:txBody>
          <a:bodyPr/>
          <a:lstStyle/>
          <a:p>
            <a:r>
              <a:rPr lang="fr-CA" dirty="0"/>
              <a:t>Étapes et fondements de la schématisation</a:t>
            </a:r>
          </a:p>
        </p:txBody>
      </p:sp>
      <p:sp>
        <p:nvSpPr>
          <p:cNvPr id="3" name="Content Placeholder 2">
            <a:extLst>
              <a:ext uri="{FF2B5EF4-FFF2-40B4-BE49-F238E27FC236}">
                <a16:creationId xmlns:a16="http://schemas.microsoft.com/office/drawing/2014/main" id="{D3E8D303-8408-4B1F-8039-5F1FB948DD3B}"/>
              </a:ext>
            </a:extLst>
          </p:cNvPr>
          <p:cNvSpPr>
            <a:spLocks noGrp="1"/>
          </p:cNvSpPr>
          <p:nvPr>
            <p:ph idx="1"/>
            <p:custDataLst>
              <p:tags r:id="rId2"/>
            </p:custDataLst>
          </p:nvPr>
        </p:nvSpPr>
        <p:spPr/>
        <p:txBody>
          <a:bodyPr>
            <a:normAutofit fontScale="95000"/>
          </a:bodyPr>
          <a:lstStyle/>
          <a:p>
            <a:pPr marL="514350" indent="-514350">
              <a:buFont typeface="+mj-lt"/>
              <a:buAutoNum type="arabicPeriod" startAt="4"/>
            </a:pPr>
            <a:r>
              <a:rPr lang="fr-CA" sz="2700" dirty="0"/>
              <a:t>Commencez à mettre les étapes en ordre. Jouez avec les tâches et groupes de tâches jusqu’à trouver un ordre logique. Choisissez les symboles et pictogrammes que vous utiliserez pour illustrer le tout.</a:t>
            </a:r>
          </a:p>
          <a:p>
            <a:pPr marL="514350" indent="-514350">
              <a:buFont typeface="+mj-lt"/>
              <a:buAutoNum type="arabicPeriod" startAt="4"/>
            </a:pPr>
            <a:r>
              <a:rPr lang="fr-CA" sz="2700" dirty="0"/>
              <a:t>Analysez le processus. Y a-t-il des inefficacités, des redondances ou des engorgements? Exploitez-vous le plein potentiel de vos employés? Essayez de restructurer certains éléments pour optimiser les choses. Si vous trouvez de bons changements à faire, mettez-les à l’essai si possible.</a:t>
            </a:r>
          </a:p>
          <a:p>
            <a:pPr marL="514350" indent="-514350">
              <a:buFont typeface="+mj-lt"/>
              <a:buAutoNum type="arabicPeriod" startAt="4"/>
            </a:pPr>
            <a:r>
              <a:rPr lang="fr-CA" sz="2700" dirty="0"/>
              <a:t>Après avoir optimisé le processus, finalisez le schéma et communiquez-le clairement à toutes les personnes concernées. N’oubliez pas de le revoir et de le mettre à jour au besoin.</a:t>
            </a:r>
          </a:p>
        </p:txBody>
      </p:sp>
    </p:spTree>
    <p:extLst>
      <p:ext uri="{BB962C8B-B14F-4D97-AF65-F5344CB8AC3E}">
        <p14:creationId xmlns:p14="http://schemas.microsoft.com/office/powerpoint/2010/main" val="397034775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lowchart: Decision 2">
            <a:extLst>
              <a:ext uri="{FF2B5EF4-FFF2-40B4-BE49-F238E27FC236}">
                <a16:creationId xmlns:a16="http://schemas.microsoft.com/office/drawing/2014/main" id="{4020C9F8-2291-42A9-8884-A0B69A62CD84}"/>
              </a:ext>
            </a:extLst>
          </p:cNvPr>
          <p:cNvSpPr/>
          <p:nvPr>
            <p:custDataLst>
              <p:tags r:id="rId1"/>
            </p:custDataLst>
          </p:nvPr>
        </p:nvSpPr>
        <p:spPr>
          <a:xfrm>
            <a:off x="3886198" y="2550319"/>
            <a:ext cx="1843088" cy="1157285"/>
          </a:xfrm>
          <a:prstGeom prst="flowChartDecision">
            <a:avLst/>
          </a:prstGeom>
          <a:solidFill>
            <a:srgbClr val="64CCC9"/>
          </a:solidFill>
          <a:ln>
            <a:solidFill>
              <a:srgbClr val="64CC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sz="1400" b="1" dirty="0"/>
              <a:t>DÉCISION</a:t>
            </a:r>
          </a:p>
        </p:txBody>
      </p:sp>
      <p:sp>
        <p:nvSpPr>
          <p:cNvPr id="4" name="Flowchart: Process 3">
            <a:extLst>
              <a:ext uri="{FF2B5EF4-FFF2-40B4-BE49-F238E27FC236}">
                <a16:creationId xmlns:a16="http://schemas.microsoft.com/office/drawing/2014/main" id="{97C8B1FB-4806-4365-8645-60EC98622A41}"/>
              </a:ext>
            </a:extLst>
          </p:cNvPr>
          <p:cNvSpPr/>
          <p:nvPr>
            <p:custDataLst>
              <p:tags r:id="rId2"/>
            </p:custDataLst>
          </p:nvPr>
        </p:nvSpPr>
        <p:spPr>
          <a:xfrm>
            <a:off x="6686548" y="2550319"/>
            <a:ext cx="2028825" cy="914400"/>
          </a:xfrm>
          <a:prstGeom prst="flowChartProcess">
            <a:avLst/>
          </a:prstGeom>
          <a:solidFill>
            <a:srgbClr val="CBB778"/>
          </a:solidFill>
          <a:ln>
            <a:solidFill>
              <a:srgbClr val="CBB7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t>ACTIVITÉ/MESURE</a:t>
            </a:r>
          </a:p>
        </p:txBody>
      </p:sp>
      <p:sp>
        <p:nvSpPr>
          <p:cNvPr id="5" name="Flowchart: Alternate Process 4">
            <a:extLst>
              <a:ext uri="{FF2B5EF4-FFF2-40B4-BE49-F238E27FC236}">
                <a16:creationId xmlns:a16="http://schemas.microsoft.com/office/drawing/2014/main" id="{EF98BE2B-65D7-4C2D-BAF7-5A1F8AE15290}"/>
              </a:ext>
            </a:extLst>
          </p:cNvPr>
          <p:cNvSpPr/>
          <p:nvPr>
            <p:custDataLst>
              <p:tags r:id="rId3"/>
            </p:custDataLst>
          </p:nvPr>
        </p:nvSpPr>
        <p:spPr>
          <a:xfrm>
            <a:off x="1078702" y="2764629"/>
            <a:ext cx="2243139" cy="728663"/>
          </a:xfrm>
          <a:prstGeom prst="flowChartAlternateProcess">
            <a:avLst/>
          </a:prstGeom>
          <a:solidFill>
            <a:srgbClr val="A4343A"/>
          </a:solidFill>
          <a:ln>
            <a:solidFill>
              <a:srgbClr val="A434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t>DÉBUT/FIN DU</a:t>
            </a:r>
          </a:p>
          <a:p>
            <a:pPr algn="ctr"/>
            <a:r>
              <a:rPr lang="fr-CA" dirty="0"/>
              <a:t>PROCESSUS</a:t>
            </a:r>
          </a:p>
        </p:txBody>
      </p:sp>
      <p:sp>
        <p:nvSpPr>
          <p:cNvPr id="6" name="Flowchart: Document 5">
            <a:extLst>
              <a:ext uri="{FF2B5EF4-FFF2-40B4-BE49-F238E27FC236}">
                <a16:creationId xmlns:a16="http://schemas.microsoft.com/office/drawing/2014/main" id="{01542CEF-4459-4B85-B773-10452BFC07C3}"/>
              </a:ext>
            </a:extLst>
          </p:cNvPr>
          <p:cNvSpPr/>
          <p:nvPr>
            <p:custDataLst>
              <p:tags r:id="rId4"/>
            </p:custDataLst>
          </p:nvPr>
        </p:nvSpPr>
        <p:spPr>
          <a:xfrm>
            <a:off x="2200271" y="4999755"/>
            <a:ext cx="1500190" cy="942975"/>
          </a:xfrm>
          <a:prstGeom prst="flowChartDocument">
            <a:avLst/>
          </a:prstGeom>
          <a:solidFill>
            <a:srgbClr val="512A44"/>
          </a:solidFill>
          <a:ln>
            <a:solidFill>
              <a:srgbClr val="512A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t>DOCUMENT</a:t>
            </a:r>
          </a:p>
        </p:txBody>
      </p:sp>
      <p:cxnSp>
        <p:nvCxnSpPr>
          <p:cNvPr id="8" name="Straight Arrow Connector 7">
            <a:extLst>
              <a:ext uri="{FF2B5EF4-FFF2-40B4-BE49-F238E27FC236}">
                <a16:creationId xmlns:a16="http://schemas.microsoft.com/office/drawing/2014/main" id="{B9B9BB09-97F0-4DDD-A685-470C4A5CFD89}"/>
              </a:ext>
            </a:extLst>
          </p:cNvPr>
          <p:cNvCxnSpPr/>
          <p:nvPr>
            <p:custDataLst>
              <p:tags r:id="rId5"/>
            </p:custDataLst>
          </p:nvPr>
        </p:nvCxnSpPr>
        <p:spPr>
          <a:xfrm>
            <a:off x="3057524" y="4353679"/>
            <a:ext cx="1843089"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Flowchart: Delay 8">
            <a:extLst>
              <a:ext uri="{FF2B5EF4-FFF2-40B4-BE49-F238E27FC236}">
                <a16:creationId xmlns:a16="http://schemas.microsoft.com/office/drawing/2014/main" id="{CA039AD3-4056-40FC-B7ED-85B88E30E407}"/>
              </a:ext>
            </a:extLst>
          </p:cNvPr>
          <p:cNvSpPr/>
          <p:nvPr>
            <p:custDataLst>
              <p:tags r:id="rId6"/>
            </p:custDataLst>
          </p:nvPr>
        </p:nvSpPr>
        <p:spPr>
          <a:xfrm>
            <a:off x="6093618" y="4999755"/>
            <a:ext cx="1343026" cy="942975"/>
          </a:xfrm>
          <a:prstGeom prst="flowChartDelay">
            <a:avLst/>
          </a:prstGeom>
          <a:solidFill>
            <a:srgbClr val="651D32"/>
          </a:solidFill>
          <a:ln>
            <a:solidFill>
              <a:srgbClr val="651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t>DÉLAI</a:t>
            </a:r>
          </a:p>
        </p:txBody>
      </p:sp>
      <p:sp>
        <p:nvSpPr>
          <p:cNvPr id="10" name="TextBox 9">
            <a:extLst>
              <a:ext uri="{FF2B5EF4-FFF2-40B4-BE49-F238E27FC236}">
                <a16:creationId xmlns:a16="http://schemas.microsoft.com/office/drawing/2014/main" id="{29E7AE76-42AB-43DB-A321-4F685CBB3416}"/>
              </a:ext>
            </a:extLst>
          </p:cNvPr>
          <p:cNvSpPr txBox="1"/>
          <p:nvPr>
            <p:custDataLst>
              <p:tags r:id="rId7"/>
            </p:custDataLst>
          </p:nvPr>
        </p:nvSpPr>
        <p:spPr>
          <a:xfrm>
            <a:off x="5193505" y="4225092"/>
            <a:ext cx="2243139" cy="369332"/>
          </a:xfrm>
          <a:prstGeom prst="rect">
            <a:avLst/>
          </a:prstGeom>
          <a:noFill/>
        </p:spPr>
        <p:txBody>
          <a:bodyPr wrap="square" rtlCol="0">
            <a:spAutoFit/>
          </a:bodyPr>
          <a:lstStyle/>
          <a:p>
            <a:r>
              <a:rPr lang="fr-CA" dirty="0"/>
              <a:t>DIRECTION</a:t>
            </a:r>
          </a:p>
        </p:txBody>
      </p:sp>
      <p:sp>
        <p:nvSpPr>
          <p:cNvPr id="11" name="Title 10">
            <a:extLst>
              <a:ext uri="{FF2B5EF4-FFF2-40B4-BE49-F238E27FC236}">
                <a16:creationId xmlns:a16="http://schemas.microsoft.com/office/drawing/2014/main" id="{D292FC60-4B78-46B6-A916-591A91B3FD5D}"/>
              </a:ext>
            </a:extLst>
          </p:cNvPr>
          <p:cNvSpPr>
            <a:spLocks noGrp="1"/>
          </p:cNvSpPr>
          <p:nvPr>
            <p:ph type="title"/>
            <p:custDataLst>
              <p:tags r:id="rId8"/>
            </p:custDataLst>
          </p:nvPr>
        </p:nvSpPr>
        <p:spPr/>
        <p:txBody>
          <a:bodyPr/>
          <a:lstStyle/>
          <a:p>
            <a:pPr algn="ctr"/>
            <a:r>
              <a:rPr lang="fr-CA" dirty="0"/>
              <a:t>Symboles communs</a:t>
            </a:r>
          </a:p>
        </p:txBody>
      </p:sp>
    </p:spTree>
    <p:extLst>
      <p:ext uri="{BB962C8B-B14F-4D97-AF65-F5344CB8AC3E}">
        <p14:creationId xmlns:p14="http://schemas.microsoft.com/office/powerpoint/2010/main" val="204404263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E7F0E-E096-45A7-9480-F334C2D15678}"/>
              </a:ext>
            </a:extLst>
          </p:cNvPr>
          <p:cNvSpPr>
            <a:spLocks noGrp="1"/>
          </p:cNvSpPr>
          <p:nvPr>
            <p:ph type="title"/>
            <p:custDataLst>
              <p:tags r:id="rId1"/>
            </p:custDataLst>
          </p:nvPr>
        </p:nvSpPr>
        <p:spPr>
          <a:xfrm>
            <a:off x="838200" y="179104"/>
            <a:ext cx="10515600" cy="1325563"/>
          </a:xfrm>
        </p:spPr>
        <p:txBody>
          <a:bodyPr/>
          <a:lstStyle/>
          <a:p>
            <a:pPr algn="ctr"/>
            <a:r>
              <a:rPr lang="fr-CA" dirty="0"/>
              <a:t>Exemple</a:t>
            </a:r>
          </a:p>
        </p:txBody>
      </p:sp>
      <p:sp>
        <p:nvSpPr>
          <p:cNvPr id="3" name="Flowchart: Decision 2">
            <a:extLst>
              <a:ext uri="{FF2B5EF4-FFF2-40B4-BE49-F238E27FC236}">
                <a16:creationId xmlns:a16="http://schemas.microsoft.com/office/drawing/2014/main" id="{5E58C829-4F06-41E1-89A6-31D2BE1A1668}"/>
              </a:ext>
            </a:extLst>
          </p:cNvPr>
          <p:cNvSpPr/>
          <p:nvPr>
            <p:custDataLst>
              <p:tags r:id="rId2"/>
            </p:custDataLst>
          </p:nvPr>
        </p:nvSpPr>
        <p:spPr>
          <a:xfrm>
            <a:off x="130967" y="4817287"/>
            <a:ext cx="1843088" cy="1157285"/>
          </a:xfrm>
          <a:prstGeom prst="flowChartDecision">
            <a:avLst/>
          </a:prstGeom>
          <a:solidFill>
            <a:srgbClr val="64CCC9"/>
          </a:solidFill>
          <a:ln>
            <a:solidFill>
              <a:srgbClr val="64CC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sz="1400" b="1" dirty="0"/>
              <a:t>DÉCISION</a:t>
            </a:r>
          </a:p>
        </p:txBody>
      </p:sp>
      <p:sp>
        <p:nvSpPr>
          <p:cNvPr id="4" name="Flowchart: Process 3">
            <a:extLst>
              <a:ext uri="{FF2B5EF4-FFF2-40B4-BE49-F238E27FC236}">
                <a16:creationId xmlns:a16="http://schemas.microsoft.com/office/drawing/2014/main" id="{C576A411-955A-4423-A8E8-EED8D7574A58}"/>
              </a:ext>
            </a:extLst>
          </p:cNvPr>
          <p:cNvSpPr/>
          <p:nvPr>
            <p:custDataLst>
              <p:tags r:id="rId3"/>
            </p:custDataLst>
          </p:nvPr>
        </p:nvSpPr>
        <p:spPr>
          <a:xfrm>
            <a:off x="4641055" y="1407697"/>
            <a:ext cx="2028825" cy="914400"/>
          </a:xfrm>
          <a:prstGeom prst="flowChartProcess">
            <a:avLst/>
          </a:prstGeom>
          <a:solidFill>
            <a:srgbClr val="CBB778"/>
          </a:solidFill>
          <a:ln>
            <a:solidFill>
              <a:srgbClr val="CBB7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sz="1400" dirty="0"/>
              <a:t>RETOURNER SI REMBOURSEMENT DEMANDÉ</a:t>
            </a:r>
          </a:p>
        </p:txBody>
      </p:sp>
      <p:sp>
        <p:nvSpPr>
          <p:cNvPr id="5" name="Flowchart: Alternate Process 4">
            <a:extLst>
              <a:ext uri="{FF2B5EF4-FFF2-40B4-BE49-F238E27FC236}">
                <a16:creationId xmlns:a16="http://schemas.microsoft.com/office/drawing/2014/main" id="{791456A8-E95E-4CD2-880A-F3E35A10F0AE}"/>
              </a:ext>
            </a:extLst>
          </p:cNvPr>
          <p:cNvSpPr/>
          <p:nvPr>
            <p:custDataLst>
              <p:tags r:id="rId4"/>
            </p:custDataLst>
          </p:nvPr>
        </p:nvSpPr>
        <p:spPr>
          <a:xfrm>
            <a:off x="216693" y="1500566"/>
            <a:ext cx="2243139" cy="728663"/>
          </a:xfrm>
          <a:prstGeom prst="flowChartAlternateProcess">
            <a:avLst/>
          </a:prstGeom>
          <a:solidFill>
            <a:srgbClr val="A4343A"/>
          </a:solidFill>
          <a:ln>
            <a:solidFill>
              <a:srgbClr val="A434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sz="1400" dirty="0"/>
              <a:t>TRAITEMENT DES RETOURS DE MARCHANDISE</a:t>
            </a:r>
          </a:p>
        </p:txBody>
      </p:sp>
      <p:sp>
        <p:nvSpPr>
          <p:cNvPr id="6" name="Flowchart: Document 5">
            <a:extLst>
              <a:ext uri="{FF2B5EF4-FFF2-40B4-BE49-F238E27FC236}">
                <a16:creationId xmlns:a16="http://schemas.microsoft.com/office/drawing/2014/main" id="{67F1D989-710C-4F5C-B3E5-19F4D625386F}"/>
              </a:ext>
            </a:extLst>
          </p:cNvPr>
          <p:cNvSpPr/>
          <p:nvPr>
            <p:custDataLst>
              <p:tags r:id="rId5"/>
            </p:custDataLst>
          </p:nvPr>
        </p:nvSpPr>
        <p:spPr>
          <a:xfrm>
            <a:off x="8851103" y="1488471"/>
            <a:ext cx="1500190" cy="942975"/>
          </a:xfrm>
          <a:prstGeom prst="flowChartDocument">
            <a:avLst/>
          </a:prstGeom>
          <a:solidFill>
            <a:srgbClr val="512A44"/>
          </a:solidFill>
          <a:ln>
            <a:solidFill>
              <a:srgbClr val="512A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t>DOCUMENT</a:t>
            </a:r>
          </a:p>
        </p:txBody>
      </p:sp>
      <p:cxnSp>
        <p:nvCxnSpPr>
          <p:cNvPr id="7" name="Straight Arrow Connector 6">
            <a:extLst>
              <a:ext uri="{FF2B5EF4-FFF2-40B4-BE49-F238E27FC236}">
                <a16:creationId xmlns:a16="http://schemas.microsoft.com/office/drawing/2014/main" id="{E0463865-5816-4B87-8D26-CD8B06DDA0F6}"/>
              </a:ext>
            </a:extLst>
          </p:cNvPr>
          <p:cNvCxnSpPr/>
          <p:nvPr>
            <p:custDataLst>
              <p:tags r:id="rId6"/>
            </p:custDataLst>
          </p:nvPr>
        </p:nvCxnSpPr>
        <p:spPr>
          <a:xfrm>
            <a:off x="2628899" y="1864897"/>
            <a:ext cx="1843089"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Flowchart: Delay 7">
            <a:extLst>
              <a:ext uri="{FF2B5EF4-FFF2-40B4-BE49-F238E27FC236}">
                <a16:creationId xmlns:a16="http://schemas.microsoft.com/office/drawing/2014/main" id="{29FF5F1A-BCFF-46CD-9995-F3FA7CA3A73E}"/>
              </a:ext>
            </a:extLst>
          </p:cNvPr>
          <p:cNvSpPr/>
          <p:nvPr>
            <p:custDataLst>
              <p:tags r:id="rId7"/>
            </p:custDataLst>
          </p:nvPr>
        </p:nvSpPr>
        <p:spPr>
          <a:xfrm flipH="1">
            <a:off x="4471988" y="3132930"/>
            <a:ext cx="1359692" cy="942975"/>
          </a:xfrm>
          <a:prstGeom prst="flowChartDelay">
            <a:avLst/>
          </a:prstGeom>
          <a:solidFill>
            <a:srgbClr val="651D32"/>
          </a:solidFill>
          <a:ln>
            <a:solidFill>
              <a:srgbClr val="651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t>DÉLAI</a:t>
            </a:r>
          </a:p>
        </p:txBody>
      </p:sp>
      <p:sp>
        <p:nvSpPr>
          <p:cNvPr id="10" name="Flowchart: Alternate Process 9">
            <a:extLst>
              <a:ext uri="{FF2B5EF4-FFF2-40B4-BE49-F238E27FC236}">
                <a16:creationId xmlns:a16="http://schemas.microsoft.com/office/drawing/2014/main" id="{A867A688-DFA4-4DE5-B995-8E6BE5A6233A}"/>
              </a:ext>
            </a:extLst>
          </p:cNvPr>
          <p:cNvSpPr/>
          <p:nvPr>
            <p:custDataLst>
              <p:tags r:id="rId8"/>
            </p:custDataLst>
          </p:nvPr>
        </p:nvSpPr>
        <p:spPr>
          <a:xfrm>
            <a:off x="9465467" y="5091754"/>
            <a:ext cx="2243139" cy="728663"/>
          </a:xfrm>
          <a:prstGeom prst="flowChartAlternateProcess">
            <a:avLst/>
          </a:prstGeom>
          <a:solidFill>
            <a:srgbClr val="A4343A"/>
          </a:solidFill>
          <a:ln>
            <a:solidFill>
              <a:srgbClr val="A434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t>FIN DU PROCESSUS</a:t>
            </a:r>
          </a:p>
        </p:txBody>
      </p:sp>
      <p:cxnSp>
        <p:nvCxnSpPr>
          <p:cNvPr id="11" name="Straight Arrow Connector 10">
            <a:extLst>
              <a:ext uri="{FF2B5EF4-FFF2-40B4-BE49-F238E27FC236}">
                <a16:creationId xmlns:a16="http://schemas.microsoft.com/office/drawing/2014/main" id="{A4A733C1-33E0-4607-8ABD-629F3C17AEDF}"/>
              </a:ext>
            </a:extLst>
          </p:cNvPr>
          <p:cNvCxnSpPr/>
          <p:nvPr>
            <p:custDataLst>
              <p:tags r:id="rId9"/>
            </p:custDataLst>
          </p:nvPr>
        </p:nvCxnSpPr>
        <p:spPr>
          <a:xfrm>
            <a:off x="6824661" y="1864897"/>
            <a:ext cx="1843089"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BE69331E-862D-43EF-BDDA-8028D61C9595}"/>
              </a:ext>
            </a:extLst>
          </p:cNvPr>
          <p:cNvCxnSpPr/>
          <p:nvPr>
            <p:custDataLst>
              <p:tags r:id="rId10"/>
            </p:custDataLst>
          </p:nvPr>
        </p:nvCxnSpPr>
        <p:spPr>
          <a:xfrm flipH="1">
            <a:off x="6198393" y="3604418"/>
            <a:ext cx="1890711"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9D0A07D0-0B5A-4411-8AFD-72EA9C0DCEB7}"/>
              </a:ext>
            </a:extLst>
          </p:cNvPr>
          <p:cNvCxnSpPr/>
          <p:nvPr>
            <p:custDataLst>
              <p:tags r:id="rId11"/>
            </p:custDataLst>
          </p:nvPr>
        </p:nvCxnSpPr>
        <p:spPr>
          <a:xfrm flipH="1">
            <a:off x="9429749" y="2596357"/>
            <a:ext cx="0" cy="37824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Flowchart: Process 16">
            <a:extLst>
              <a:ext uri="{FF2B5EF4-FFF2-40B4-BE49-F238E27FC236}">
                <a16:creationId xmlns:a16="http://schemas.microsoft.com/office/drawing/2014/main" id="{8F410186-112F-4861-88E4-8C8FE07A7872}"/>
              </a:ext>
            </a:extLst>
          </p:cNvPr>
          <p:cNvSpPr/>
          <p:nvPr>
            <p:custDataLst>
              <p:tags r:id="rId12"/>
            </p:custDataLst>
          </p:nvPr>
        </p:nvSpPr>
        <p:spPr>
          <a:xfrm>
            <a:off x="8322468" y="3163094"/>
            <a:ext cx="2028825" cy="914400"/>
          </a:xfrm>
          <a:prstGeom prst="flowChartProcess">
            <a:avLst/>
          </a:prstGeom>
          <a:solidFill>
            <a:srgbClr val="CBB778"/>
          </a:solidFill>
          <a:ln>
            <a:solidFill>
              <a:srgbClr val="CBB778"/>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fr-CA" sz="1400" dirty="0"/>
              <a:t>POSER DES QUESTIONS ET CONSIGNER LES DÉFAUTS</a:t>
            </a:r>
          </a:p>
        </p:txBody>
      </p:sp>
      <p:cxnSp>
        <p:nvCxnSpPr>
          <p:cNvPr id="18" name="Straight Arrow Connector 17">
            <a:extLst>
              <a:ext uri="{FF2B5EF4-FFF2-40B4-BE49-F238E27FC236}">
                <a16:creationId xmlns:a16="http://schemas.microsoft.com/office/drawing/2014/main" id="{B42CE066-0E9C-44A2-8E82-23B60941EA59}"/>
              </a:ext>
            </a:extLst>
          </p:cNvPr>
          <p:cNvCxnSpPr/>
          <p:nvPr>
            <p:custDataLst>
              <p:tags r:id="rId13"/>
            </p:custDataLst>
          </p:nvPr>
        </p:nvCxnSpPr>
        <p:spPr>
          <a:xfrm flipH="1">
            <a:off x="2459832" y="3620294"/>
            <a:ext cx="1890711"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Flowchart: Process 18">
            <a:extLst>
              <a:ext uri="{FF2B5EF4-FFF2-40B4-BE49-F238E27FC236}">
                <a16:creationId xmlns:a16="http://schemas.microsoft.com/office/drawing/2014/main" id="{D1173840-38EC-488B-9C01-1A24DD25894E}"/>
              </a:ext>
            </a:extLst>
          </p:cNvPr>
          <p:cNvSpPr/>
          <p:nvPr>
            <p:custDataLst>
              <p:tags r:id="rId14"/>
            </p:custDataLst>
          </p:nvPr>
        </p:nvSpPr>
        <p:spPr>
          <a:xfrm>
            <a:off x="183357" y="3178571"/>
            <a:ext cx="2028825" cy="914400"/>
          </a:xfrm>
          <a:prstGeom prst="flowChartProcess">
            <a:avLst/>
          </a:prstGeom>
          <a:solidFill>
            <a:srgbClr val="CBB778"/>
          </a:solidFill>
          <a:ln>
            <a:solidFill>
              <a:srgbClr val="CBB7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sz="1400" dirty="0"/>
              <a:t>EXAMINER LA DEMANDE</a:t>
            </a:r>
          </a:p>
        </p:txBody>
      </p:sp>
      <p:cxnSp>
        <p:nvCxnSpPr>
          <p:cNvPr id="20" name="Straight Arrow Connector 19">
            <a:extLst>
              <a:ext uri="{FF2B5EF4-FFF2-40B4-BE49-F238E27FC236}">
                <a16:creationId xmlns:a16="http://schemas.microsoft.com/office/drawing/2014/main" id="{1426316B-1E6B-4A06-A0B8-FE386B2F6E31}"/>
              </a:ext>
            </a:extLst>
          </p:cNvPr>
          <p:cNvCxnSpPr/>
          <p:nvPr>
            <p:custDataLst>
              <p:tags r:id="rId15"/>
            </p:custDataLst>
          </p:nvPr>
        </p:nvCxnSpPr>
        <p:spPr>
          <a:xfrm flipH="1">
            <a:off x="1052511" y="4306094"/>
            <a:ext cx="0" cy="37824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B15D06BD-20C4-410F-84A6-1DA81C9D5F98}"/>
              </a:ext>
            </a:extLst>
          </p:cNvPr>
          <p:cNvCxnSpPr/>
          <p:nvPr>
            <p:custDataLst>
              <p:tags r:id="rId16"/>
            </p:custDataLst>
          </p:nvPr>
        </p:nvCxnSpPr>
        <p:spPr>
          <a:xfrm>
            <a:off x="1538287" y="4998886"/>
            <a:ext cx="1843089"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10703FCD-0BA1-46AB-BAC0-6A735C09F79A}"/>
              </a:ext>
            </a:extLst>
          </p:cNvPr>
          <p:cNvCxnSpPr/>
          <p:nvPr>
            <p:custDataLst>
              <p:tags r:id="rId17"/>
            </p:custDataLst>
          </p:nvPr>
        </p:nvCxnSpPr>
        <p:spPr>
          <a:xfrm>
            <a:off x="1538286" y="5820417"/>
            <a:ext cx="1843089"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Flowchart: Process 24">
            <a:extLst>
              <a:ext uri="{FF2B5EF4-FFF2-40B4-BE49-F238E27FC236}">
                <a16:creationId xmlns:a16="http://schemas.microsoft.com/office/drawing/2014/main" id="{4694DE32-4C62-4897-9D9D-EA735D4974C3}"/>
              </a:ext>
            </a:extLst>
          </p:cNvPr>
          <p:cNvSpPr/>
          <p:nvPr>
            <p:custDataLst>
              <p:tags r:id="rId18"/>
            </p:custDataLst>
          </p:nvPr>
        </p:nvSpPr>
        <p:spPr>
          <a:xfrm>
            <a:off x="3457575" y="4429537"/>
            <a:ext cx="2028825" cy="914400"/>
          </a:xfrm>
          <a:prstGeom prst="flowChartProcess">
            <a:avLst/>
          </a:prstGeom>
          <a:solidFill>
            <a:srgbClr val="CBB778"/>
          </a:solidFill>
          <a:ln>
            <a:solidFill>
              <a:srgbClr val="CBB7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sz="1400" dirty="0"/>
              <a:t>APPROUVER LE RETOUR ET LE REMBOURSEMENT COMPLET</a:t>
            </a:r>
          </a:p>
        </p:txBody>
      </p:sp>
      <p:sp>
        <p:nvSpPr>
          <p:cNvPr id="26" name="Flowchart: Process 25">
            <a:extLst>
              <a:ext uri="{FF2B5EF4-FFF2-40B4-BE49-F238E27FC236}">
                <a16:creationId xmlns:a16="http://schemas.microsoft.com/office/drawing/2014/main" id="{B2BB9FAA-960A-4189-8343-EE688AEC3995}"/>
              </a:ext>
            </a:extLst>
          </p:cNvPr>
          <p:cNvSpPr/>
          <p:nvPr>
            <p:custDataLst>
              <p:tags r:id="rId19"/>
            </p:custDataLst>
          </p:nvPr>
        </p:nvSpPr>
        <p:spPr>
          <a:xfrm>
            <a:off x="3457575" y="5487058"/>
            <a:ext cx="2028825" cy="914400"/>
          </a:xfrm>
          <a:prstGeom prst="flowChartProcess">
            <a:avLst/>
          </a:prstGeom>
          <a:solidFill>
            <a:srgbClr val="CBB778"/>
          </a:solidFill>
          <a:ln>
            <a:solidFill>
              <a:srgbClr val="CBB7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sz="1400" dirty="0"/>
              <a:t>REFUSER LE RETOUR</a:t>
            </a:r>
          </a:p>
        </p:txBody>
      </p:sp>
      <p:cxnSp>
        <p:nvCxnSpPr>
          <p:cNvPr id="27" name="Straight Arrow Connector 26">
            <a:extLst>
              <a:ext uri="{FF2B5EF4-FFF2-40B4-BE49-F238E27FC236}">
                <a16:creationId xmlns:a16="http://schemas.microsoft.com/office/drawing/2014/main" id="{5768BCE9-0BC3-4E85-A91C-1CBF1FBE9CCF}"/>
              </a:ext>
            </a:extLst>
          </p:cNvPr>
          <p:cNvCxnSpPr/>
          <p:nvPr>
            <p:custDataLst>
              <p:tags r:id="rId20"/>
            </p:custDataLst>
          </p:nvPr>
        </p:nvCxnSpPr>
        <p:spPr>
          <a:xfrm flipV="1">
            <a:off x="5562600" y="5704168"/>
            <a:ext cx="3774280" cy="29947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9" name="Flowchart: Process 28">
            <a:extLst>
              <a:ext uri="{FF2B5EF4-FFF2-40B4-BE49-F238E27FC236}">
                <a16:creationId xmlns:a16="http://schemas.microsoft.com/office/drawing/2014/main" id="{37A34219-D2CA-4D3F-A91C-8DBECA6327F9}"/>
              </a:ext>
            </a:extLst>
          </p:cNvPr>
          <p:cNvSpPr/>
          <p:nvPr>
            <p:custDataLst>
              <p:tags r:id="rId21"/>
            </p:custDataLst>
          </p:nvPr>
        </p:nvSpPr>
        <p:spPr>
          <a:xfrm>
            <a:off x="6293643" y="4462236"/>
            <a:ext cx="2028825" cy="914400"/>
          </a:xfrm>
          <a:prstGeom prst="flowChartProcess">
            <a:avLst/>
          </a:prstGeom>
          <a:solidFill>
            <a:srgbClr val="CBB778"/>
          </a:solidFill>
          <a:ln>
            <a:solidFill>
              <a:srgbClr val="CBB7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sz="1400" dirty="0"/>
              <a:t>ENVOYER L’ARTICLE DÉFECTUEUX AU CONTRÔLE DE LA QUALITÉ POUR ANALYSE</a:t>
            </a:r>
          </a:p>
        </p:txBody>
      </p:sp>
      <p:cxnSp>
        <p:nvCxnSpPr>
          <p:cNvPr id="30" name="Straight Arrow Connector 29">
            <a:extLst>
              <a:ext uri="{FF2B5EF4-FFF2-40B4-BE49-F238E27FC236}">
                <a16:creationId xmlns:a16="http://schemas.microsoft.com/office/drawing/2014/main" id="{626B0395-0F36-4B08-9216-34C216F8A78E}"/>
              </a:ext>
            </a:extLst>
          </p:cNvPr>
          <p:cNvCxnSpPr/>
          <p:nvPr>
            <p:custDataLst>
              <p:tags r:id="rId22"/>
            </p:custDataLst>
          </p:nvPr>
        </p:nvCxnSpPr>
        <p:spPr>
          <a:xfrm>
            <a:off x="5588793" y="4960559"/>
            <a:ext cx="60960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AE9ACB3B-B024-42CC-BDB5-5B3215174969}"/>
              </a:ext>
            </a:extLst>
          </p:cNvPr>
          <p:cNvCxnSpPr/>
          <p:nvPr>
            <p:custDataLst>
              <p:tags r:id="rId23"/>
            </p:custDataLst>
          </p:nvPr>
        </p:nvCxnSpPr>
        <p:spPr>
          <a:xfrm>
            <a:off x="8417718" y="4960559"/>
            <a:ext cx="919162" cy="256787"/>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6242656"/>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OS" val="Unix 4.14 unknown"/>
  <p:tag name="AS_RELEASE_DATE" val="2020.02.29"/>
  <p:tag name="AS_TITLE" val="Aspose.Slides for Java"/>
  <p:tag name="AS_VERSION" val="20.2"/>
</p:tagLst>
</file>

<file path=ppt/tags/tag10.xml><?xml version="1.0" encoding="utf-8"?>
<p:tagLst xmlns:a="http://schemas.openxmlformats.org/drawingml/2006/main" xmlns:r="http://schemas.openxmlformats.org/officeDocument/2006/relationships" xmlns:p="http://schemas.openxmlformats.org/presentationml/2006/main">
  <p:tag name="NUM" val="1"/>
</p:tagLst>
</file>

<file path=ppt/tags/tag11.xml><?xml version="1.0" encoding="utf-8"?>
<p:tagLst xmlns:a="http://schemas.openxmlformats.org/drawingml/2006/main" xmlns:r="http://schemas.openxmlformats.org/officeDocument/2006/relationships" xmlns:p="http://schemas.openxmlformats.org/presentationml/2006/main">
  <p:tag name="NUM" val="2"/>
</p:tagLst>
</file>

<file path=ppt/tags/tag12.xml><?xml version="1.0" encoding="utf-8"?>
<p:tagLst xmlns:a="http://schemas.openxmlformats.org/drawingml/2006/main" xmlns:r="http://schemas.openxmlformats.org/officeDocument/2006/relationships" xmlns:p="http://schemas.openxmlformats.org/presentationml/2006/main">
  <p:tag name="NUM" val="3"/>
</p:tagLst>
</file>

<file path=ppt/tags/tag13.xml><?xml version="1.0" encoding="utf-8"?>
<p:tagLst xmlns:a="http://schemas.openxmlformats.org/drawingml/2006/main" xmlns:r="http://schemas.openxmlformats.org/officeDocument/2006/relationships" xmlns:p="http://schemas.openxmlformats.org/presentationml/2006/main">
  <p:tag name="NUM" val="4"/>
</p:tagLst>
</file>

<file path=ppt/tags/tag14.xml><?xml version="1.0" encoding="utf-8"?>
<p:tagLst xmlns:a="http://schemas.openxmlformats.org/drawingml/2006/main" xmlns:r="http://schemas.openxmlformats.org/officeDocument/2006/relationships" xmlns:p="http://schemas.openxmlformats.org/presentationml/2006/main">
  <p:tag name="NUM" val="5"/>
</p:tagLst>
</file>

<file path=ppt/tags/tag15.xml><?xml version="1.0" encoding="utf-8"?>
<p:tagLst xmlns:a="http://schemas.openxmlformats.org/drawingml/2006/main" xmlns:r="http://schemas.openxmlformats.org/officeDocument/2006/relationships" xmlns:p="http://schemas.openxmlformats.org/presentationml/2006/main">
  <p:tag name="NUM" val="6"/>
</p:tagLst>
</file>

<file path=ppt/tags/tag16.xml><?xml version="1.0" encoding="utf-8"?>
<p:tagLst xmlns:a="http://schemas.openxmlformats.org/drawingml/2006/main" xmlns:r="http://schemas.openxmlformats.org/officeDocument/2006/relationships" xmlns:p="http://schemas.openxmlformats.org/presentationml/2006/main">
  <p:tag name="NUM" val="7"/>
</p:tagLst>
</file>

<file path=ppt/tags/tag17.xml><?xml version="1.0" encoding="utf-8"?>
<p:tagLst xmlns:a="http://schemas.openxmlformats.org/drawingml/2006/main" xmlns:r="http://schemas.openxmlformats.org/officeDocument/2006/relationships" xmlns:p="http://schemas.openxmlformats.org/presentationml/2006/main">
  <p:tag name="NUM" val="8"/>
</p:tagLst>
</file>

<file path=ppt/tags/tag18.xml><?xml version="1.0" encoding="utf-8"?>
<p:tagLst xmlns:a="http://schemas.openxmlformats.org/drawingml/2006/main" xmlns:r="http://schemas.openxmlformats.org/officeDocument/2006/relationships" xmlns:p="http://schemas.openxmlformats.org/presentationml/2006/main">
  <p:tag name="NUM" val="1"/>
</p:tagLst>
</file>

<file path=ppt/tags/tag19.xml><?xml version="1.0" encoding="utf-8"?>
<p:tagLst xmlns:a="http://schemas.openxmlformats.org/drawingml/2006/main" xmlns:r="http://schemas.openxmlformats.org/officeDocument/2006/relationships" xmlns:p="http://schemas.openxmlformats.org/presentationml/2006/main">
  <p:tag name="NUM" val="2"/>
</p:tagLst>
</file>

<file path=ppt/tags/tag2.xml><?xml version="1.0" encoding="utf-8"?>
<p:tagLst xmlns:a="http://schemas.openxmlformats.org/drawingml/2006/main" xmlns:r="http://schemas.openxmlformats.org/officeDocument/2006/relationships" xmlns:p="http://schemas.openxmlformats.org/presentationml/2006/main">
  <p:tag name="NUM" val="1"/>
</p:tagLst>
</file>

<file path=ppt/tags/tag20.xml><?xml version="1.0" encoding="utf-8"?>
<p:tagLst xmlns:a="http://schemas.openxmlformats.org/drawingml/2006/main" xmlns:r="http://schemas.openxmlformats.org/officeDocument/2006/relationships" xmlns:p="http://schemas.openxmlformats.org/presentationml/2006/main">
  <p:tag name="NUM" val="3"/>
</p:tagLst>
</file>

<file path=ppt/tags/tag21.xml><?xml version="1.0" encoding="utf-8"?>
<p:tagLst xmlns:a="http://schemas.openxmlformats.org/drawingml/2006/main" xmlns:r="http://schemas.openxmlformats.org/officeDocument/2006/relationships" xmlns:p="http://schemas.openxmlformats.org/presentationml/2006/main">
  <p:tag name="NUM" val="4"/>
</p:tagLst>
</file>

<file path=ppt/tags/tag22.xml><?xml version="1.0" encoding="utf-8"?>
<p:tagLst xmlns:a="http://schemas.openxmlformats.org/drawingml/2006/main" xmlns:r="http://schemas.openxmlformats.org/officeDocument/2006/relationships" xmlns:p="http://schemas.openxmlformats.org/presentationml/2006/main">
  <p:tag name="NUM" val="5"/>
</p:tagLst>
</file>

<file path=ppt/tags/tag23.xml><?xml version="1.0" encoding="utf-8"?>
<p:tagLst xmlns:a="http://schemas.openxmlformats.org/drawingml/2006/main" xmlns:r="http://schemas.openxmlformats.org/officeDocument/2006/relationships" xmlns:p="http://schemas.openxmlformats.org/presentationml/2006/main">
  <p:tag name="NUM" val="6"/>
</p:tagLst>
</file>

<file path=ppt/tags/tag24.xml><?xml version="1.0" encoding="utf-8"?>
<p:tagLst xmlns:a="http://schemas.openxmlformats.org/drawingml/2006/main" xmlns:r="http://schemas.openxmlformats.org/officeDocument/2006/relationships" xmlns:p="http://schemas.openxmlformats.org/presentationml/2006/main">
  <p:tag name="NUM" val="7"/>
</p:tagLst>
</file>

<file path=ppt/tags/tag25.xml><?xml version="1.0" encoding="utf-8"?>
<p:tagLst xmlns:a="http://schemas.openxmlformats.org/drawingml/2006/main" xmlns:r="http://schemas.openxmlformats.org/officeDocument/2006/relationships" xmlns:p="http://schemas.openxmlformats.org/presentationml/2006/main">
  <p:tag name="NUM" val="8"/>
</p:tagLst>
</file>

<file path=ppt/tags/tag26.xml><?xml version="1.0" encoding="utf-8"?>
<p:tagLst xmlns:a="http://schemas.openxmlformats.org/drawingml/2006/main" xmlns:r="http://schemas.openxmlformats.org/officeDocument/2006/relationships" xmlns:p="http://schemas.openxmlformats.org/presentationml/2006/main">
  <p:tag name="NUM" val="9"/>
</p:tagLst>
</file>

<file path=ppt/tags/tag27.xml><?xml version="1.0" encoding="utf-8"?>
<p:tagLst xmlns:a="http://schemas.openxmlformats.org/drawingml/2006/main" xmlns:r="http://schemas.openxmlformats.org/officeDocument/2006/relationships" xmlns:p="http://schemas.openxmlformats.org/presentationml/2006/main">
  <p:tag name="NUM" val="10"/>
</p:tagLst>
</file>

<file path=ppt/tags/tag28.xml><?xml version="1.0" encoding="utf-8"?>
<p:tagLst xmlns:a="http://schemas.openxmlformats.org/drawingml/2006/main" xmlns:r="http://schemas.openxmlformats.org/officeDocument/2006/relationships" xmlns:p="http://schemas.openxmlformats.org/presentationml/2006/main">
  <p:tag name="NUM" val="11"/>
</p:tagLst>
</file>

<file path=ppt/tags/tag29.xml><?xml version="1.0" encoding="utf-8"?>
<p:tagLst xmlns:a="http://schemas.openxmlformats.org/drawingml/2006/main" xmlns:r="http://schemas.openxmlformats.org/officeDocument/2006/relationships" xmlns:p="http://schemas.openxmlformats.org/presentationml/2006/main">
  <p:tag name="NUM" val="12"/>
</p:tagLst>
</file>

<file path=ppt/tags/tag3.xml><?xml version="1.0" encoding="utf-8"?>
<p:tagLst xmlns:a="http://schemas.openxmlformats.org/drawingml/2006/main" xmlns:r="http://schemas.openxmlformats.org/officeDocument/2006/relationships" xmlns:p="http://schemas.openxmlformats.org/presentationml/2006/main">
  <p:tag name="NUM" val="2"/>
</p:tagLst>
</file>

<file path=ppt/tags/tag30.xml><?xml version="1.0" encoding="utf-8"?>
<p:tagLst xmlns:a="http://schemas.openxmlformats.org/drawingml/2006/main" xmlns:r="http://schemas.openxmlformats.org/officeDocument/2006/relationships" xmlns:p="http://schemas.openxmlformats.org/presentationml/2006/main">
  <p:tag name="NUM" val="13"/>
</p:tagLst>
</file>

<file path=ppt/tags/tag31.xml><?xml version="1.0" encoding="utf-8"?>
<p:tagLst xmlns:a="http://schemas.openxmlformats.org/drawingml/2006/main" xmlns:r="http://schemas.openxmlformats.org/officeDocument/2006/relationships" xmlns:p="http://schemas.openxmlformats.org/presentationml/2006/main">
  <p:tag name="NUM" val="14"/>
</p:tagLst>
</file>

<file path=ppt/tags/tag32.xml><?xml version="1.0" encoding="utf-8"?>
<p:tagLst xmlns:a="http://schemas.openxmlformats.org/drawingml/2006/main" xmlns:r="http://schemas.openxmlformats.org/officeDocument/2006/relationships" xmlns:p="http://schemas.openxmlformats.org/presentationml/2006/main">
  <p:tag name="NUM" val="15"/>
</p:tagLst>
</file>

<file path=ppt/tags/tag33.xml><?xml version="1.0" encoding="utf-8"?>
<p:tagLst xmlns:a="http://schemas.openxmlformats.org/drawingml/2006/main" xmlns:r="http://schemas.openxmlformats.org/officeDocument/2006/relationships" xmlns:p="http://schemas.openxmlformats.org/presentationml/2006/main">
  <p:tag name="NUM" val="16"/>
</p:tagLst>
</file>

<file path=ppt/tags/tag34.xml><?xml version="1.0" encoding="utf-8"?>
<p:tagLst xmlns:a="http://schemas.openxmlformats.org/drawingml/2006/main" xmlns:r="http://schemas.openxmlformats.org/officeDocument/2006/relationships" xmlns:p="http://schemas.openxmlformats.org/presentationml/2006/main">
  <p:tag name="NUM" val="17"/>
</p:tagLst>
</file>

<file path=ppt/tags/tag35.xml><?xml version="1.0" encoding="utf-8"?>
<p:tagLst xmlns:a="http://schemas.openxmlformats.org/drawingml/2006/main" xmlns:r="http://schemas.openxmlformats.org/officeDocument/2006/relationships" xmlns:p="http://schemas.openxmlformats.org/presentationml/2006/main">
  <p:tag name="NUM" val="18"/>
</p:tagLst>
</file>

<file path=ppt/tags/tag36.xml><?xml version="1.0" encoding="utf-8"?>
<p:tagLst xmlns:a="http://schemas.openxmlformats.org/drawingml/2006/main" xmlns:r="http://schemas.openxmlformats.org/officeDocument/2006/relationships" xmlns:p="http://schemas.openxmlformats.org/presentationml/2006/main">
  <p:tag name="NUM" val="19"/>
</p:tagLst>
</file>

<file path=ppt/tags/tag37.xml><?xml version="1.0" encoding="utf-8"?>
<p:tagLst xmlns:a="http://schemas.openxmlformats.org/drawingml/2006/main" xmlns:r="http://schemas.openxmlformats.org/officeDocument/2006/relationships" xmlns:p="http://schemas.openxmlformats.org/presentationml/2006/main">
  <p:tag name="NUM" val="20"/>
</p:tagLst>
</file>

<file path=ppt/tags/tag38.xml><?xml version="1.0" encoding="utf-8"?>
<p:tagLst xmlns:a="http://schemas.openxmlformats.org/drawingml/2006/main" xmlns:r="http://schemas.openxmlformats.org/officeDocument/2006/relationships" xmlns:p="http://schemas.openxmlformats.org/presentationml/2006/main">
  <p:tag name="NUM" val="21"/>
</p:tagLst>
</file>

<file path=ppt/tags/tag39.xml><?xml version="1.0" encoding="utf-8"?>
<p:tagLst xmlns:a="http://schemas.openxmlformats.org/drawingml/2006/main" xmlns:r="http://schemas.openxmlformats.org/officeDocument/2006/relationships" xmlns:p="http://schemas.openxmlformats.org/presentationml/2006/main">
  <p:tag name="NUM" val="22"/>
</p:tagLst>
</file>

<file path=ppt/tags/tag4.xml><?xml version="1.0" encoding="utf-8"?>
<p:tagLst xmlns:a="http://schemas.openxmlformats.org/drawingml/2006/main" xmlns:r="http://schemas.openxmlformats.org/officeDocument/2006/relationships" xmlns:p="http://schemas.openxmlformats.org/presentationml/2006/main">
  <p:tag name="NUM" val="1"/>
</p:tagLst>
</file>

<file path=ppt/tags/tag40.xml><?xml version="1.0" encoding="utf-8"?>
<p:tagLst xmlns:a="http://schemas.openxmlformats.org/drawingml/2006/main" xmlns:r="http://schemas.openxmlformats.org/officeDocument/2006/relationships" xmlns:p="http://schemas.openxmlformats.org/presentationml/2006/main">
  <p:tag name="NUM" val="23"/>
</p:tagLst>
</file>

<file path=ppt/tags/tag5.xml><?xml version="1.0" encoding="utf-8"?>
<p:tagLst xmlns:a="http://schemas.openxmlformats.org/drawingml/2006/main" xmlns:r="http://schemas.openxmlformats.org/officeDocument/2006/relationships" xmlns:p="http://schemas.openxmlformats.org/presentationml/2006/main">
  <p:tag name="NUM" val="2"/>
</p:tagLst>
</file>

<file path=ppt/tags/tag6.xml><?xml version="1.0" encoding="utf-8"?>
<p:tagLst xmlns:a="http://schemas.openxmlformats.org/drawingml/2006/main" xmlns:r="http://schemas.openxmlformats.org/officeDocument/2006/relationships" xmlns:p="http://schemas.openxmlformats.org/presentationml/2006/main">
  <p:tag name="NUM" val="1"/>
</p:tagLst>
</file>

<file path=ppt/tags/tag7.xml><?xml version="1.0" encoding="utf-8"?>
<p:tagLst xmlns:a="http://schemas.openxmlformats.org/drawingml/2006/main" xmlns:r="http://schemas.openxmlformats.org/officeDocument/2006/relationships" xmlns:p="http://schemas.openxmlformats.org/presentationml/2006/main">
  <p:tag name="NUM" val="2"/>
</p:tagLst>
</file>

<file path=ppt/tags/tag8.xml><?xml version="1.0" encoding="utf-8"?>
<p:tagLst xmlns:a="http://schemas.openxmlformats.org/drawingml/2006/main" xmlns:r="http://schemas.openxmlformats.org/officeDocument/2006/relationships" xmlns:p="http://schemas.openxmlformats.org/presentationml/2006/main">
  <p:tag name="NUM" val="1"/>
</p:tagLst>
</file>

<file path=ppt/tags/tag9.xml><?xml version="1.0" encoding="utf-8"?>
<p:tagLst xmlns:a="http://schemas.openxmlformats.org/drawingml/2006/main" xmlns:r="http://schemas.openxmlformats.org/officeDocument/2006/relationships" xmlns:p="http://schemas.openxmlformats.org/presentationml/2006/main">
  <p:tag name="NUM" val="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220</TotalTime>
  <Words>386</Words>
  <Application>Microsoft Office PowerPoint</Application>
  <PresentationFormat>Grand écran</PresentationFormat>
  <Paragraphs>34</Paragraphs>
  <Slides>6</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6</vt:i4>
      </vt:variant>
    </vt:vector>
  </HeadingPairs>
  <TitlesOfParts>
    <vt:vector size="10" baseType="lpstr">
      <vt:lpstr>Arial</vt:lpstr>
      <vt:lpstr>Calibri</vt:lpstr>
      <vt:lpstr>Calibri Light</vt:lpstr>
      <vt:lpstr>Office Theme</vt:lpstr>
      <vt:lpstr>Schématisation des processus</vt:lpstr>
      <vt:lpstr>Schéma de processus</vt:lpstr>
      <vt:lpstr>Étapes de la schématisation</vt:lpstr>
      <vt:lpstr>Étapes et fondements de la schématisation</vt:lpstr>
      <vt:lpstr>Symboles communs</vt:lpstr>
      <vt:lpstr>Exemple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Process Mapping</dc:title>
  <dc:creator>Shelley Worth</dc:creator>
  <cp:lastModifiedBy>Rosalie Roy</cp:lastModifiedBy>
  <cp:revision>18</cp:revision>
  <dcterms:created xsi:type="dcterms:W3CDTF">2021-09-08T13:35:23Z</dcterms:created>
  <dcterms:modified xsi:type="dcterms:W3CDTF">2021-11-18T18:08:28Z</dcterms:modified>
</cp:coreProperties>
</file>