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51D32"/>
    <a:srgbClr val="512A44"/>
    <a:srgbClr val="64CCC9"/>
    <a:srgbClr val="CBB778"/>
    <a:srgbClr val="A434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F5B1AC-CE6E-4B1B-8883-CBD2A8912AB9}" v="18" dt="2021-09-08T14:08:30.431"/>
    <p1510:client id="{35695DF9-5498-64BF-84E1-CC59687294A1}" v="5" dt="2021-10-15T18:38:08.5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4" autoAdjust="0"/>
    <p:restoredTop sz="94660"/>
  </p:normalViewPr>
  <p:slideViewPr>
    <p:cSldViewPr snapToGrid="0">
      <p:cViewPr varScale="1">
        <p:scale>
          <a:sx n="67" d="100"/>
          <a:sy n="67" d="100"/>
        </p:scale>
        <p:origin x="102"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lley Worth" userId="68cb94af-3013-4018-afc7-ff40e5791ae3" providerId="ADAL" clId="{16F5B1AC-CE6E-4B1B-8883-CBD2A8912AB9}"/>
    <pc:docChg chg="custSel modSld">
      <pc:chgData name="Shelley Worth" userId="68cb94af-3013-4018-afc7-ff40e5791ae3" providerId="ADAL" clId="{16F5B1AC-CE6E-4B1B-8883-CBD2A8912AB9}" dt="2021-09-08T14:09:52.460" v="335" actId="14100"/>
      <pc:docMkLst>
        <pc:docMk/>
      </pc:docMkLst>
      <pc:sldChg chg="addSp delSp modSp mod modClrScheme chgLayout">
        <pc:chgData name="Shelley Worth" userId="68cb94af-3013-4018-afc7-ff40e5791ae3" providerId="ADAL" clId="{16F5B1AC-CE6E-4B1B-8883-CBD2A8912AB9}" dt="2021-09-08T14:09:52.460" v="335" actId="14100"/>
        <pc:sldMkLst>
          <pc:docMk/>
          <pc:sldMk cId="4146242656" sldId="261"/>
        </pc:sldMkLst>
        <pc:spChg chg="add mod">
          <ac:chgData name="Shelley Worth" userId="68cb94af-3013-4018-afc7-ff40e5791ae3" providerId="ADAL" clId="{16F5B1AC-CE6E-4B1B-8883-CBD2A8912AB9}" dt="2021-09-08T14:08:51.012" v="323" actId="1076"/>
          <ac:spMkLst>
            <pc:docMk/>
            <pc:sldMk cId="4146242656" sldId="261"/>
            <ac:spMk id="2" creationId="{6D4E7F0E-E096-45A7-9480-F334C2D15678}"/>
          </ac:spMkLst>
        </pc:spChg>
        <pc:spChg chg="add mod">
          <ac:chgData name="Shelley Worth" userId="68cb94af-3013-4018-afc7-ff40e5791ae3" providerId="ADAL" clId="{16F5B1AC-CE6E-4B1B-8883-CBD2A8912AB9}" dt="2021-09-08T14:05:49.576" v="184" actId="1076"/>
          <ac:spMkLst>
            <pc:docMk/>
            <pc:sldMk cId="4146242656" sldId="261"/>
            <ac:spMk id="3" creationId="{5E58C829-4F06-41E1-89A6-31D2BE1A1668}"/>
          </ac:spMkLst>
        </pc:spChg>
        <pc:spChg chg="add mod">
          <ac:chgData name="Shelley Worth" userId="68cb94af-3013-4018-afc7-ff40e5791ae3" providerId="ADAL" clId="{16F5B1AC-CE6E-4B1B-8883-CBD2A8912AB9}" dt="2021-09-08T13:58:21.592" v="92" actId="404"/>
          <ac:spMkLst>
            <pc:docMk/>
            <pc:sldMk cId="4146242656" sldId="261"/>
            <ac:spMk id="4" creationId="{C576A411-955A-4423-A8E8-EED8D7574A58}"/>
          </ac:spMkLst>
        </pc:spChg>
        <pc:spChg chg="add mod">
          <ac:chgData name="Shelley Worth" userId="68cb94af-3013-4018-afc7-ff40e5791ae3" providerId="ADAL" clId="{16F5B1AC-CE6E-4B1B-8883-CBD2A8912AB9}" dt="2021-09-08T13:57:56.642" v="58" actId="1076"/>
          <ac:spMkLst>
            <pc:docMk/>
            <pc:sldMk cId="4146242656" sldId="261"/>
            <ac:spMk id="5" creationId="{791456A8-E95E-4CD2-880A-F3E35A10F0AE}"/>
          </ac:spMkLst>
        </pc:spChg>
        <pc:spChg chg="add mod">
          <ac:chgData name="Shelley Worth" userId="68cb94af-3013-4018-afc7-ff40e5791ae3" providerId="ADAL" clId="{16F5B1AC-CE6E-4B1B-8883-CBD2A8912AB9}" dt="2021-09-08T13:58:42.646" v="96" actId="1076"/>
          <ac:spMkLst>
            <pc:docMk/>
            <pc:sldMk cId="4146242656" sldId="261"/>
            <ac:spMk id="6" creationId="{67F1D989-710C-4F5C-B3E5-19F4D625386F}"/>
          </ac:spMkLst>
        </pc:spChg>
        <pc:spChg chg="add mod">
          <ac:chgData name="Shelley Worth" userId="68cb94af-3013-4018-afc7-ff40e5791ae3" providerId="ADAL" clId="{16F5B1AC-CE6E-4B1B-8883-CBD2A8912AB9}" dt="2021-09-08T14:05:08.361" v="158" actId="1076"/>
          <ac:spMkLst>
            <pc:docMk/>
            <pc:sldMk cId="4146242656" sldId="261"/>
            <ac:spMk id="8" creationId="{29FF5F1A-BCFF-46CD-9995-F3FA7CA3A73E}"/>
          </ac:spMkLst>
        </pc:spChg>
        <pc:spChg chg="add del mod">
          <ac:chgData name="Shelley Worth" userId="68cb94af-3013-4018-afc7-ff40e5791ae3" providerId="ADAL" clId="{16F5B1AC-CE6E-4B1B-8883-CBD2A8912AB9}" dt="2021-09-08T13:52:08.002" v="11" actId="478"/>
          <ac:spMkLst>
            <pc:docMk/>
            <pc:sldMk cId="4146242656" sldId="261"/>
            <ac:spMk id="9" creationId="{0D69A704-C89C-4E1C-B25F-B04B9CF9785C}"/>
          </ac:spMkLst>
        </pc:spChg>
        <pc:spChg chg="add mod">
          <ac:chgData name="Shelley Worth" userId="68cb94af-3013-4018-afc7-ff40e5791ae3" providerId="ADAL" clId="{16F5B1AC-CE6E-4B1B-8883-CBD2A8912AB9}" dt="2021-09-08T14:07:32.959" v="256" actId="20577"/>
          <ac:spMkLst>
            <pc:docMk/>
            <pc:sldMk cId="4146242656" sldId="261"/>
            <ac:spMk id="10" creationId="{A867A688-DFA4-4DE5-B995-8E6BE5A6233A}"/>
          </ac:spMkLst>
        </pc:spChg>
        <pc:spChg chg="add mod">
          <ac:chgData name="Shelley Worth" userId="68cb94af-3013-4018-afc7-ff40e5791ae3" providerId="ADAL" clId="{16F5B1AC-CE6E-4B1B-8883-CBD2A8912AB9}" dt="2021-09-08T14:09:15.767" v="331" actId="20577"/>
          <ac:spMkLst>
            <pc:docMk/>
            <pc:sldMk cId="4146242656" sldId="261"/>
            <ac:spMk id="17" creationId="{8F410186-112F-4861-88E4-8C8FE07A7872}"/>
          </ac:spMkLst>
        </pc:spChg>
        <pc:spChg chg="add mod">
          <ac:chgData name="Shelley Worth" userId="68cb94af-3013-4018-afc7-ff40e5791ae3" providerId="ADAL" clId="{16F5B1AC-CE6E-4B1B-8883-CBD2A8912AB9}" dt="2021-09-08T14:05:35.257" v="181" actId="20577"/>
          <ac:spMkLst>
            <pc:docMk/>
            <pc:sldMk cId="4146242656" sldId="261"/>
            <ac:spMk id="19" creationId="{D1173840-38EC-488B-9C01-1A24DD25894E}"/>
          </ac:spMkLst>
        </pc:spChg>
        <pc:spChg chg="add mod">
          <ac:chgData name="Shelley Worth" userId="68cb94af-3013-4018-afc7-ff40e5791ae3" providerId="ADAL" clId="{16F5B1AC-CE6E-4B1B-8883-CBD2A8912AB9}" dt="2021-09-08T14:07:11.886" v="245" actId="1076"/>
          <ac:spMkLst>
            <pc:docMk/>
            <pc:sldMk cId="4146242656" sldId="261"/>
            <ac:spMk id="25" creationId="{4694DE32-4C62-4897-9D9D-EA735D4974C3}"/>
          </ac:spMkLst>
        </pc:spChg>
        <pc:spChg chg="add mod">
          <ac:chgData name="Shelley Worth" userId="68cb94af-3013-4018-afc7-ff40e5791ae3" providerId="ADAL" clId="{16F5B1AC-CE6E-4B1B-8883-CBD2A8912AB9}" dt="2021-09-08T14:07:18.806" v="252" actId="20577"/>
          <ac:spMkLst>
            <pc:docMk/>
            <pc:sldMk cId="4146242656" sldId="261"/>
            <ac:spMk id="26" creationId="{B2BB9FAA-960A-4189-8343-EE688AEC3995}"/>
          </ac:spMkLst>
        </pc:spChg>
        <pc:spChg chg="add mod">
          <ac:chgData name="Shelley Worth" userId="68cb94af-3013-4018-afc7-ff40e5791ae3" providerId="ADAL" clId="{16F5B1AC-CE6E-4B1B-8883-CBD2A8912AB9}" dt="2021-09-08T14:08:13.845" v="313" actId="20577"/>
          <ac:spMkLst>
            <pc:docMk/>
            <pc:sldMk cId="4146242656" sldId="261"/>
            <ac:spMk id="29" creationId="{37A34219-D2CA-4D3F-A91C-8DBECA6327F9}"/>
          </ac:spMkLst>
        </pc:spChg>
        <pc:cxnChg chg="add mod">
          <ac:chgData name="Shelley Worth" userId="68cb94af-3013-4018-afc7-ff40e5791ae3" providerId="ADAL" clId="{16F5B1AC-CE6E-4B1B-8883-CBD2A8912AB9}" dt="2021-09-08T13:58:02.698" v="59" actId="1076"/>
          <ac:cxnSpMkLst>
            <pc:docMk/>
            <pc:sldMk cId="4146242656" sldId="261"/>
            <ac:cxnSpMk id="7" creationId="{E0463865-5816-4B87-8D26-CD8B06DDA0F6}"/>
          </ac:cxnSpMkLst>
        </pc:cxnChg>
        <pc:cxnChg chg="add mod">
          <ac:chgData name="Shelley Worth" userId="68cb94af-3013-4018-afc7-ff40e5791ae3" providerId="ADAL" clId="{16F5B1AC-CE6E-4B1B-8883-CBD2A8912AB9}" dt="2021-09-08T13:58:33.456" v="94" actId="1076"/>
          <ac:cxnSpMkLst>
            <pc:docMk/>
            <pc:sldMk cId="4146242656" sldId="261"/>
            <ac:cxnSpMk id="11" creationId="{A4A733C1-33E0-4607-8ABD-629F3C17AEDF}"/>
          </ac:cxnSpMkLst>
        </pc:cxnChg>
        <pc:cxnChg chg="add mod">
          <ac:chgData name="Shelley Worth" userId="68cb94af-3013-4018-afc7-ff40e5791ae3" providerId="ADAL" clId="{16F5B1AC-CE6E-4B1B-8883-CBD2A8912AB9}" dt="2021-09-08T14:04:59.469" v="156" actId="1076"/>
          <ac:cxnSpMkLst>
            <pc:docMk/>
            <pc:sldMk cId="4146242656" sldId="261"/>
            <ac:cxnSpMk id="12" creationId="{BE69331E-862D-43EF-BDDA-8028D61C9595}"/>
          </ac:cxnSpMkLst>
        </pc:cxnChg>
        <pc:cxnChg chg="add mod">
          <ac:chgData name="Shelley Worth" userId="68cb94af-3013-4018-afc7-ff40e5791ae3" providerId="ADAL" clId="{16F5B1AC-CE6E-4B1B-8883-CBD2A8912AB9}" dt="2021-09-08T14:04:28.173" v="108" actId="14100"/>
          <ac:cxnSpMkLst>
            <pc:docMk/>
            <pc:sldMk cId="4146242656" sldId="261"/>
            <ac:cxnSpMk id="14" creationId="{9D0A07D0-0B5A-4411-8AFD-72EA9C0DCEB7}"/>
          </ac:cxnSpMkLst>
        </pc:cxnChg>
        <pc:cxnChg chg="add mod">
          <ac:chgData name="Shelley Worth" userId="68cb94af-3013-4018-afc7-ff40e5791ae3" providerId="ADAL" clId="{16F5B1AC-CE6E-4B1B-8883-CBD2A8912AB9}" dt="2021-09-08T14:05:15.622" v="160" actId="1076"/>
          <ac:cxnSpMkLst>
            <pc:docMk/>
            <pc:sldMk cId="4146242656" sldId="261"/>
            <ac:cxnSpMk id="18" creationId="{B42CE066-0E9C-44A2-8E82-23B60941EA59}"/>
          </ac:cxnSpMkLst>
        </pc:cxnChg>
        <pc:cxnChg chg="add mod">
          <ac:chgData name="Shelley Worth" userId="68cb94af-3013-4018-afc7-ff40e5791ae3" providerId="ADAL" clId="{16F5B1AC-CE6E-4B1B-8883-CBD2A8912AB9}" dt="2021-09-08T14:05:45.935" v="183" actId="1076"/>
          <ac:cxnSpMkLst>
            <pc:docMk/>
            <pc:sldMk cId="4146242656" sldId="261"/>
            <ac:cxnSpMk id="20" creationId="{1426316B-1E6B-4A06-A0B8-FE386B2F6E31}"/>
          </ac:cxnSpMkLst>
        </pc:cxnChg>
        <pc:cxnChg chg="add del mod">
          <ac:chgData name="Shelley Worth" userId="68cb94af-3013-4018-afc7-ff40e5791ae3" providerId="ADAL" clId="{16F5B1AC-CE6E-4B1B-8883-CBD2A8912AB9}" dt="2021-09-08T14:05:58.391" v="188" actId="478"/>
          <ac:cxnSpMkLst>
            <pc:docMk/>
            <pc:sldMk cId="4146242656" sldId="261"/>
            <ac:cxnSpMk id="21" creationId="{936FA240-51CD-40CE-B57F-700995391AD2}"/>
          </ac:cxnSpMkLst>
        </pc:cxnChg>
        <pc:cxnChg chg="add mod">
          <ac:chgData name="Shelley Worth" userId="68cb94af-3013-4018-afc7-ff40e5791ae3" providerId="ADAL" clId="{16F5B1AC-CE6E-4B1B-8883-CBD2A8912AB9}" dt="2021-09-08T14:06:57.673" v="241" actId="1076"/>
          <ac:cxnSpMkLst>
            <pc:docMk/>
            <pc:sldMk cId="4146242656" sldId="261"/>
            <ac:cxnSpMk id="23" creationId="{B15D06BD-20C4-410F-84A6-1DA81C9D5F98}"/>
          </ac:cxnSpMkLst>
        </pc:cxnChg>
        <pc:cxnChg chg="add mod">
          <ac:chgData name="Shelley Worth" userId="68cb94af-3013-4018-afc7-ff40e5791ae3" providerId="ADAL" clId="{16F5B1AC-CE6E-4B1B-8883-CBD2A8912AB9}" dt="2021-09-08T14:07:02.203" v="242" actId="1076"/>
          <ac:cxnSpMkLst>
            <pc:docMk/>
            <pc:sldMk cId="4146242656" sldId="261"/>
            <ac:cxnSpMk id="24" creationId="{10703FCD-0BA1-46AB-BAC0-6A735C09F79A}"/>
          </ac:cxnSpMkLst>
        </pc:cxnChg>
        <pc:cxnChg chg="add mod">
          <ac:chgData name="Shelley Worth" userId="68cb94af-3013-4018-afc7-ff40e5791ae3" providerId="ADAL" clId="{16F5B1AC-CE6E-4B1B-8883-CBD2A8912AB9}" dt="2021-09-08T14:09:43.380" v="333" actId="14100"/>
          <ac:cxnSpMkLst>
            <pc:docMk/>
            <pc:sldMk cId="4146242656" sldId="261"/>
            <ac:cxnSpMk id="27" creationId="{5768BCE9-0BC3-4E85-A91C-1CBF1FBE9CCF}"/>
          </ac:cxnSpMkLst>
        </pc:cxnChg>
        <pc:cxnChg chg="add mod">
          <ac:chgData name="Shelley Worth" userId="68cb94af-3013-4018-afc7-ff40e5791ae3" providerId="ADAL" clId="{16F5B1AC-CE6E-4B1B-8883-CBD2A8912AB9}" dt="2021-09-08T14:08:29.186" v="317" actId="1076"/>
          <ac:cxnSpMkLst>
            <pc:docMk/>
            <pc:sldMk cId="4146242656" sldId="261"/>
            <ac:cxnSpMk id="30" creationId="{626B0395-0F36-4B08-9216-34C216F8A78E}"/>
          </ac:cxnSpMkLst>
        </pc:cxnChg>
        <pc:cxnChg chg="add mod">
          <ac:chgData name="Shelley Worth" userId="68cb94af-3013-4018-afc7-ff40e5791ae3" providerId="ADAL" clId="{16F5B1AC-CE6E-4B1B-8883-CBD2A8912AB9}" dt="2021-09-08T14:09:52.460" v="335" actId="14100"/>
          <ac:cxnSpMkLst>
            <pc:docMk/>
            <pc:sldMk cId="4146242656" sldId="261"/>
            <ac:cxnSpMk id="32" creationId="{AE9ACB3B-B024-42CC-BDB5-5B3215174969}"/>
          </ac:cxnSpMkLst>
        </pc:cxnChg>
      </pc:sldChg>
      <pc:sldChg chg="modSp mod">
        <pc:chgData name="Shelley Worth" userId="68cb94af-3013-4018-afc7-ff40e5791ae3" providerId="ADAL" clId="{16F5B1AC-CE6E-4B1B-8883-CBD2A8912AB9}" dt="2021-09-08T13:51:53.002" v="8" actId="122"/>
        <pc:sldMkLst>
          <pc:docMk/>
          <pc:sldMk cId="2044042630" sldId="262"/>
        </pc:sldMkLst>
        <pc:spChg chg="mod">
          <ac:chgData name="Shelley Worth" userId="68cb94af-3013-4018-afc7-ff40e5791ae3" providerId="ADAL" clId="{16F5B1AC-CE6E-4B1B-8883-CBD2A8912AB9}" dt="2021-09-08T13:51:53.002" v="8" actId="122"/>
          <ac:spMkLst>
            <pc:docMk/>
            <pc:sldMk cId="2044042630" sldId="262"/>
            <ac:spMk id="11" creationId="{D292FC60-4B78-46B6-A916-591A91B3FD5D}"/>
          </ac:spMkLst>
        </pc:spChg>
      </pc:sldChg>
    </pc:docChg>
  </pc:docChgLst>
  <pc:docChgLst>
    <pc:chgData name="Guest User" userId="S::urn:spo:anon#97250544deee5a1d06dac4e1cadc508b24502c3c2d13d13b55e28e1b0294ee65::" providerId="AD" clId="Web-{35695DF9-5498-64BF-84E1-CC59687294A1}"/>
    <pc:docChg chg="modSld">
      <pc:chgData name="Guest User" userId="S::urn:spo:anon#97250544deee5a1d06dac4e1cadc508b24502c3c2d13d13b55e28e1b0294ee65::" providerId="AD" clId="Web-{35695DF9-5498-64BF-84E1-CC59687294A1}" dt="2021-10-15T18:38:08.544" v="3" actId="20577"/>
      <pc:docMkLst>
        <pc:docMk/>
      </pc:docMkLst>
      <pc:sldChg chg="modSp">
        <pc:chgData name="Guest User" userId="S::urn:spo:anon#97250544deee5a1d06dac4e1cadc508b24502c3c2d13d13b55e28e1b0294ee65::" providerId="AD" clId="Web-{35695DF9-5498-64BF-84E1-CC59687294A1}" dt="2021-10-15T18:36:59.666" v="1" actId="20577"/>
        <pc:sldMkLst>
          <pc:docMk/>
          <pc:sldMk cId="1349402501" sldId="258"/>
        </pc:sldMkLst>
        <pc:spChg chg="mod">
          <ac:chgData name="Guest User" userId="S::urn:spo:anon#97250544deee5a1d06dac4e1cadc508b24502c3c2d13d13b55e28e1b0294ee65::" providerId="AD" clId="Web-{35695DF9-5498-64BF-84E1-CC59687294A1}" dt="2021-10-15T18:36:59.666" v="1" actId="20577"/>
          <ac:spMkLst>
            <pc:docMk/>
            <pc:sldMk cId="1349402501" sldId="258"/>
            <ac:spMk id="3" creationId="{D3E8D303-8408-4B1F-8039-5F1FB948DD3B}"/>
          </ac:spMkLst>
        </pc:spChg>
      </pc:sldChg>
      <pc:sldChg chg="modSp">
        <pc:chgData name="Guest User" userId="S::urn:spo:anon#97250544deee5a1d06dac4e1cadc508b24502c3c2d13d13b55e28e1b0294ee65::" providerId="AD" clId="Web-{35695DF9-5498-64BF-84E1-CC59687294A1}" dt="2021-10-15T18:38:08.544" v="3" actId="20577"/>
        <pc:sldMkLst>
          <pc:docMk/>
          <pc:sldMk cId="4146242656" sldId="261"/>
        </pc:sldMkLst>
        <pc:spChg chg="mod">
          <ac:chgData name="Guest User" userId="S::urn:spo:anon#97250544deee5a1d06dac4e1cadc508b24502c3c2d13d13b55e28e1b0294ee65::" providerId="AD" clId="Web-{35695DF9-5498-64BF-84E1-CC59687294A1}" dt="2021-10-15T18:38:08.544" v="3" actId="20577"/>
          <ac:spMkLst>
            <pc:docMk/>
            <pc:sldMk cId="4146242656" sldId="261"/>
            <ac:spMk id="17" creationId="{8F410186-112F-4861-88E4-8C8FE07A787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667EE-540E-4F24-B774-7136240AC81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618191EE-2EDE-4621-AE4F-F5C9804192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6BAF80F9-74E0-470C-B2EB-6629D714FC5F}"/>
              </a:ext>
            </a:extLst>
          </p:cNvPr>
          <p:cNvSpPr>
            <a:spLocks noGrp="1"/>
          </p:cNvSpPr>
          <p:nvPr>
            <p:ph type="dt" sz="half" idx="10"/>
          </p:nvPr>
        </p:nvSpPr>
        <p:spPr/>
        <p:txBody>
          <a:bodyPr/>
          <a:lstStyle/>
          <a:p>
            <a:fld id="{18DCE734-4AA0-4911-B7A8-CB13BECDD505}" type="datetimeFigureOut">
              <a:rPr lang="en-CA" smtClean="0"/>
              <a:t>2021-10-15</a:t>
            </a:fld>
            <a:endParaRPr lang="en-CA"/>
          </a:p>
        </p:txBody>
      </p:sp>
      <p:sp>
        <p:nvSpPr>
          <p:cNvPr id="5" name="Footer Placeholder 4">
            <a:extLst>
              <a:ext uri="{FF2B5EF4-FFF2-40B4-BE49-F238E27FC236}">
                <a16:creationId xmlns:a16="http://schemas.microsoft.com/office/drawing/2014/main" id="{D4E94246-2D1E-4BFB-9EE5-1D4846AFBA7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F0AA4A4-0AD8-40A1-9C4C-3EBF08CFD32A}"/>
              </a:ext>
            </a:extLst>
          </p:cNvPr>
          <p:cNvSpPr>
            <a:spLocks noGrp="1"/>
          </p:cNvSpPr>
          <p:nvPr>
            <p:ph type="sldNum" sz="quarter" idx="12"/>
          </p:nvPr>
        </p:nvSpPr>
        <p:spPr/>
        <p:txBody>
          <a:bodyPr/>
          <a:lstStyle/>
          <a:p>
            <a:fld id="{FB19DCAD-DF8B-4B0E-A9AA-4788B10C0468}" type="slidenum">
              <a:rPr lang="en-CA" smtClean="0"/>
              <a:t>‹#›</a:t>
            </a:fld>
            <a:endParaRPr lang="en-CA"/>
          </a:p>
        </p:txBody>
      </p:sp>
    </p:spTree>
    <p:extLst>
      <p:ext uri="{BB962C8B-B14F-4D97-AF65-F5344CB8AC3E}">
        <p14:creationId xmlns:p14="http://schemas.microsoft.com/office/powerpoint/2010/main" val="215630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DE796-D821-43C4-90E1-941541F08167}"/>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F547D9F-6C43-437D-843F-DBC3B706B11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8FAEF38-7F4E-44A4-9E81-73381EB29D1C}"/>
              </a:ext>
            </a:extLst>
          </p:cNvPr>
          <p:cNvSpPr>
            <a:spLocks noGrp="1"/>
          </p:cNvSpPr>
          <p:nvPr>
            <p:ph type="dt" sz="half" idx="10"/>
          </p:nvPr>
        </p:nvSpPr>
        <p:spPr/>
        <p:txBody>
          <a:bodyPr/>
          <a:lstStyle/>
          <a:p>
            <a:fld id="{18DCE734-4AA0-4911-B7A8-CB13BECDD505}" type="datetimeFigureOut">
              <a:rPr lang="en-CA" smtClean="0"/>
              <a:t>2021-10-15</a:t>
            </a:fld>
            <a:endParaRPr lang="en-CA"/>
          </a:p>
        </p:txBody>
      </p:sp>
      <p:sp>
        <p:nvSpPr>
          <p:cNvPr id="5" name="Footer Placeholder 4">
            <a:extLst>
              <a:ext uri="{FF2B5EF4-FFF2-40B4-BE49-F238E27FC236}">
                <a16:creationId xmlns:a16="http://schemas.microsoft.com/office/drawing/2014/main" id="{1F01EEBF-B86D-4EC4-AC0D-F1824E1701B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44A986D-EFDF-4B5C-93AF-B53809D79497}"/>
              </a:ext>
            </a:extLst>
          </p:cNvPr>
          <p:cNvSpPr>
            <a:spLocks noGrp="1"/>
          </p:cNvSpPr>
          <p:nvPr>
            <p:ph type="sldNum" sz="quarter" idx="12"/>
          </p:nvPr>
        </p:nvSpPr>
        <p:spPr/>
        <p:txBody>
          <a:bodyPr/>
          <a:lstStyle/>
          <a:p>
            <a:fld id="{FB19DCAD-DF8B-4B0E-A9AA-4788B10C0468}" type="slidenum">
              <a:rPr lang="en-CA" smtClean="0"/>
              <a:t>‹#›</a:t>
            </a:fld>
            <a:endParaRPr lang="en-CA"/>
          </a:p>
        </p:txBody>
      </p:sp>
    </p:spTree>
    <p:extLst>
      <p:ext uri="{BB962C8B-B14F-4D97-AF65-F5344CB8AC3E}">
        <p14:creationId xmlns:p14="http://schemas.microsoft.com/office/powerpoint/2010/main" val="2935519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709DD8-170B-4E3F-93A7-3998F4C44A3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4E7E2A0-48CD-4E9B-AC3A-3FF1B981E7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8BE5239-70CA-44D1-A541-A7C9BCADFA71}"/>
              </a:ext>
            </a:extLst>
          </p:cNvPr>
          <p:cNvSpPr>
            <a:spLocks noGrp="1"/>
          </p:cNvSpPr>
          <p:nvPr>
            <p:ph type="dt" sz="half" idx="10"/>
          </p:nvPr>
        </p:nvSpPr>
        <p:spPr/>
        <p:txBody>
          <a:bodyPr/>
          <a:lstStyle/>
          <a:p>
            <a:fld id="{18DCE734-4AA0-4911-B7A8-CB13BECDD505}" type="datetimeFigureOut">
              <a:rPr lang="en-CA" smtClean="0"/>
              <a:t>2021-10-15</a:t>
            </a:fld>
            <a:endParaRPr lang="en-CA"/>
          </a:p>
        </p:txBody>
      </p:sp>
      <p:sp>
        <p:nvSpPr>
          <p:cNvPr id="5" name="Footer Placeholder 4">
            <a:extLst>
              <a:ext uri="{FF2B5EF4-FFF2-40B4-BE49-F238E27FC236}">
                <a16:creationId xmlns:a16="http://schemas.microsoft.com/office/drawing/2014/main" id="{D1B957F8-07EF-4DC3-985E-5F92797E4D4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D55BB70-F75F-4179-96D6-AEA95BB6DEE0}"/>
              </a:ext>
            </a:extLst>
          </p:cNvPr>
          <p:cNvSpPr>
            <a:spLocks noGrp="1"/>
          </p:cNvSpPr>
          <p:nvPr>
            <p:ph type="sldNum" sz="quarter" idx="12"/>
          </p:nvPr>
        </p:nvSpPr>
        <p:spPr/>
        <p:txBody>
          <a:bodyPr/>
          <a:lstStyle/>
          <a:p>
            <a:fld id="{FB19DCAD-DF8B-4B0E-A9AA-4788B10C0468}" type="slidenum">
              <a:rPr lang="en-CA" smtClean="0"/>
              <a:t>‹#›</a:t>
            </a:fld>
            <a:endParaRPr lang="en-CA"/>
          </a:p>
        </p:txBody>
      </p:sp>
    </p:spTree>
    <p:extLst>
      <p:ext uri="{BB962C8B-B14F-4D97-AF65-F5344CB8AC3E}">
        <p14:creationId xmlns:p14="http://schemas.microsoft.com/office/powerpoint/2010/main" val="226560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657B5-91F2-4109-A5EF-CE3B32A7AC8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F5FAC071-AA10-4790-B00F-56D8AE432C7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FE006A4-87AD-44A6-B27F-2349165C2670}"/>
              </a:ext>
            </a:extLst>
          </p:cNvPr>
          <p:cNvSpPr>
            <a:spLocks noGrp="1"/>
          </p:cNvSpPr>
          <p:nvPr>
            <p:ph type="dt" sz="half" idx="10"/>
          </p:nvPr>
        </p:nvSpPr>
        <p:spPr/>
        <p:txBody>
          <a:bodyPr/>
          <a:lstStyle/>
          <a:p>
            <a:fld id="{18DCE734-4AA0-4911-B7A8-CB13BECDD505}" type="datetimeFigureOut">
              <a:rPr lang="en-CA" smtClean="0"/>
              <a:t>2021-10-15</a:t>
            </a:fld>
            <a:endParaRPr lang="en-CA"/>
          </a:p>
        </p:txBody>
      </p:sp>
      <p:sp>
        <p:nvSpPr>
          <p:cNvPr id="5" name="Footer Placeholder 4">
            <a:extLst>
              <a:ext uri="{FF2B5EF4-FFF2-40B4-BE49-F238E27FC236}">
                <a16:creationId xmlns:a16="http://schemas.microsoft.com/office/drawing/2014/main" id="{99BEF49F-B2CF-418D-BCE4-9259A942CB1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EB1F7E1-326D-46DE-9240-99C35AFB9D72}"/>
              </a:ext>
            </a:extLst>
          </p:cNvPr>
          <p:cNvSpPr>
            <a:spLocks noGrp="1"/>
          </p:cNvSpPr>
          <p:nvPr>
            <p:ph type="sldNum" sz="quarter" idx="12"/>
          </p:nvPr>
        </p:nvSpPr>
        <p:spPr/>
        <p:txBody>
          <a:bodyPr/>
          <a:lstStyle/>
          <a:p>
            <a:fld id="{FB19DCAD-DF8B-4B0E-A9AA-4788B10C0468}" type="slidenum">
              <a:rPr lang="en-CA" smtClean="0"/>
              <a:t>‹#›</a:t>
            </a:fld>
            <a:endParaRPr lang="en-CA"/>
          </a:p>
        </p:txBody>
      </p:sp>
    </p:spTree>
    <p:extLst>
      <p:ext uri="{BB962C8B-B14F-4D97-AF65-F5344CB8AC3E}">
        <p14:creationId xmlns:p14="http://schemas.microsoft.com/office/powerpoint/2010/main" val="3159305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8BBDC-ED2F-4990-8E04-2E68D68DDCE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A45135F7-DF0E-458B-85AA-CBB28FA71D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F030D81-1220-462F-8F74-D5FEA5AF33B9}"/>
              </a:ext>
            </a:extLst>
          </p:cNvPr>
          <p:cNvSpPr>
            <a:spLocks noGrp="1"/>
          </p:cNvSpPr>
          <p:nvPr>
            <p:ph type="dt" sz="half" idx="10"/>
          </p:nvPr>
        </p:nvSpPr>
        <p:spPr/>
        <p:txBody>
          <a:bodyPr/>
          <a:lstStyle/>
          <a:p>
            <a:fld id="{18DCE734-4AA0-4911-B7A8-CB13BECDD505}" type="datetimeFigureOut">
              <a:rPr lang="en-CA" smtClean="0"/>
              <a:t>2021-10-15</a:t>
            </a:fld>
            <a:endParaRPr lang="en-CA"/>
          </a:p>
        </p:txBody>
      </p:sp>
      <p:sp>
        <p:nvSpPr>
          <p:cNvPr id="5" name="Footer Placeholder 4">
            <a:extLst>
              <a:ext uri="{FF2B5EF4-FFF2-40B4-BE49-F238E27FC236}">
                <a16:creationId xmlns:a16="http://schemas.microsoft.com/office/drawing/2014/main" id="{790393C7-FC12-420F-ADEB-BD0DC3B5821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C1B468C-C256-4B21-823A-536584DE5704}"/>
              </a:ext>
            </a:extLst>
          </p:cNvPr>
          <p:cNvSpPr>
            <a:spLocks noGrp="1"/>
          </p:cNvSpPr>
          <p:nvPr>
            <p:ph type="sldNum" sz="quarter" idx="12"/>
          </p:nvPr>
        </p:nvSpPr>
        <p:spPr/>
        <p:txBody>
          <a:bodyPr/>
          <a:lstStyle/>
          <a:p>
            <a:fld id="{FB19DCAD-DF8B-4B0E-A9AA-4788B10C0468}" type="slidenum">
              <a:rPr lang="en-CA" smtClean="0"/>
              <a:t>‹#›</a:t>
            </a:fld>
            <a:endParaRPr lang="en-CA"/>
          </a:p>
        </p:txBody>
      </p:sp>
    </p:spTree>
    <p:extLst>
      <p:ext uri="{BB962C8B-B14F-4D97-AF65-F5344CB8AC3E}">
        <p14:creationId xmlns:p14="http://schemas.microsoft.com/office/powerpoint/2010/main" val="826532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9CAAB-965E-46A4-A8E4-796EE30C768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B213B2F6-3180-4CD5-AE4E-908CF88EE00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9E857A5D-00F7-4060-845C-08BA57FD35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818E9650-ED2C-4EC0-B876-199BCB3F9D3E}"/>
              </a:ext>
            </a:extLst>
          </p:cNvPr>
          <p:cNvSpPr>
            <a:spLocks noGrp="1"/>
          </p:cNvSpPr>
          <p:nvPr>
            <p:ph type="dt" sz="half" idx="10"/>
          </p:nvPr>
        </p:nvSpPr>
        <p:spPr/>
        <p:txBody>
          <a:bodyPr/>
          <a:lstStyle/>
          <a:p>
            <a:fld id="{18DCE734-4AA0-4911-B7A8-CB13BECDD505}" type="datetimeFigureOut">
              <a:rPr lang="en-CA" smtClean="0"/>
              <a:t>2021-10-15</a:t>
            </a:fld>
            <a:endParaRPr lang="en-CA"/>
          </a:p>
        </p:txBody>
      </p:sp>
      <p:sp>
        <p:nvSpPr>
          <p:cNvPr id="6" name="Footer Placeholder 5">
            <a:extLst>
              <a:ext uri="{FF2B5EF4-FFF2-40B4-BE49-F238E27FC236}">
                <a16:creationId xmlns:a16="http://schemas.microsoft.com/office/drawing/2014/main" id="{FAE8CFE9-0C13-407D-9802-565E39843FE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0FA77AEB-DF19-40B9-8092-BAC98407854F}"/>
              </a:ext>
            </a:extLst>
          </p:cNvPr>
          <p:cNvSpPr>
            <a:spLocks noGrp="1"/>
          </p:cNvSpPr>
          <p:nvPr>
            <p:ph type="sldNum" sz="quarter" idx="12"/>
          </p:nvPr>
        </p:nvSpPr>
        <p:spPr/>
        <p:txBody>
          <a:bodyPr/>
          <a:lstStyle/>
          <a:p>
            <a:fld id="{FB19DCAD-DF8B-4B0E-A9AA-4788B10C0468}" type="slidenum">
              <a:rPr lang="en-CA" smtClean="0"/>
              <a:t>‹#›</a:t>
            </a:fld>
            <a:endParaRPr lang="en-CA"/>
          </a:p>
        </p:txBody>
      </p:sp>
    </p:spTree>
    <p:extLst>
      <p:ext uri="{BB962C8B-B14F-4D97-AF65-F5344CB8AC3E}">
        <p14:creationId xmlns:p14="http://schemas.microsoft.com/office/powerpoint/2010/main" val="2768053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AAB1F-6E9B-4F2F-935C-4FF083DECDC1}"/>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7205C73D-9F44-4778-ACAD-3D1F27B6A2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C10E07A-18CE-489A-87B6-3C50A1A4293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3855D99B-3109-471F-8822-74F1B62D68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14BDF9-FA48-40C8-8511-B9DF4276B73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6E0E455A-9D4D-4D82-AC7A-D18A611802D0}"/>
              </a:ext>
            </a:extLst>
          </p:cNvPr>
          <p:cNvSpPr>
            <a:spLocks noGrp="1"/>
          </p:cNvSpPr>
          <p:nvPr>
            <p:ph type="dt" sz="half" idx="10"/>
          </p:nvPr>
        </p:nvSpPr>
        <p:spPr/>
        <p:txBody>
          <a:bodyPr/>
          <a:lstStyle/>
          <a:p>
            <a:fld id="{18DCE734-4AA0-4911-B7A8-CB13BECDD505}" type="datetimeFigureOut">
              <a:rPr lang="en-CA" smtClean="0"/>
              <a:t>2021-10-15</a:t>
            </a:fld>
            <a:endParaRPr lang="en-CA"/>
          </a:p>
        </p:txBody>
      </p:sp>
      <p:sp>
        <p:nvSpPr>
          <p:cNvPr id="8" name="Footer Placeholder 7">
            <a:extLst>
              <a:ext uri="{FF2B5EF4-FFF2-40B4-BE49-F238E27FC236}">
                <a16:creationId xmlns:a16="http://schemas.microsoft.com/office/drawing/2014/main" id="{80F1A195-0700-41F6-BA0F-B701F613BE31}"/>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D6BEC5FB-DF66-46CF-96AB-DB72F65A4D73}"/>
              </a:ext>
            </a:extLst>
          </p:cNvPr>
          <p:cNvSpPr>
            <a:spLocks noGrp="1"/>
          </p:cNvSpPr>
          <p:nvPr>
            <p:ph type="sldNum" sz="quarter" idx="12"/>
          </p:nvPr>
        </p:nvSpPr>
        <p:spPr/>
        <p:txBody>
          <a:bodyPr/>
          <a:lstStyle/>
          <a:p>
            <a:fld id="{FB19DCAD-DF8B-4B0E-A9AA-4788B10C0468}" type="slidenum">
              <a:rPr lang="en-CA" smtClean="0"/>
              <a:t>‹#›</a:t>
            </a:fld>
            <a:endParaRPr lang="en-CA"/>
          </a:p>
        </p:txBody>
      </p:sp>
    </p:spTree>
    <p:extLst>
      <p:ext uri="{BB962C8B-B14F-4D97-AF65-F5344CB8AC3E}">
        <p14:creationId xmlns:p14="http://schemas.microsoft.com/office/powerpoint/2010/main" val="930861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A97FB-80E1-4C0C-A140-F5E168DA7E8A}"/>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2D839076-A65B-41C8-805C-7BCC49EFE88B}"/>
              </a:ext>
            </a:extLst>
          </p:cNvPr>
          <p:cNvSpPr>
            <a:spLocks noGrp="1"/>
          </p:cNvSpPr>
          <p:nvPr>
            <p:ph type="dt" sz="half" idx="10"/>
          </p:nvPr>
        </p:nvSpPr>
        <p:spPr/>
        <p:txBody>
          <a:bodyPr/>
          <a:lstStyle/>
          <a:p>
            <a:fld id="{18DCE734-4AA0-4911-B7A8-CB13BECDD505}" type="datetimeFigureOut">
              <a:rPr lang="en-CA" smtClean="0"/>
              <a:t>2021-10-15</a:t>
            </a:fld>
            <a:endParaRPr lang="en-CA"/>
          </a:p>
        </p:txBody>
      </p:sp>
      <p:sp>
        <p:nvSpPr>
          <p:cNvPr id="4" name="Footer Placeholder 3">
            <a:extLst>
              <a:ext uri="{FF2B5EF4-FFF2-40B4-BE49-F238E27FC236}">
                <a16:creationId xmlns:a16="http://schemas.microsoft.com/office/drawing/2014/main" id="{8184A40C-6F20-4697-9C69-16C596991EFB}"/>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46EB0005-8711-4EFB-A0B3-A8BD2D87124B}"/>
              </a:ext>
            </a:extLst>
          </p:cNvPr>
          <p:cNvSpPr>
            <a:spLocks noGrp="1"/>
          </p:cNvSpPr>
          <p:nvPr>
            <p:ph type="sldNum" sz="quarter" idx="12"/>
          </p:nvPr>
        </p:nvSpPr>
        <p:spPr/>
        <p:txBody>
          <a:bodyPr/>
          <a:lstStyle/>
          <a:p>
            <a:fld id="{FB19DCAD-DF8B-4B0E-A9AA-4788B10C0468}" type="slidenum">
              <a:rPr lang="en-CA" smtClean="0"/>
              <a:t>‹#›</a:t>
            </a:fld>
            <a:endParaRPr lang="en-CA"/>
          </a:p>
        </p:txBody>
      </p:sp>
    </p:spTree>
    <p:extLst>
      <p:ext uri="{BB962C8B-B14F-4D97-AF65-F5344CB8AC3E}">
        <p14:creationId xmlns:p14="http://schemas.microsoft.com/office/powerpoint/2010/main" val="1758248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1A7200-7BA3-4A50-84DA-C05BA70CD6D8}"/>
              </a:ext>
            </a:extLst>
          </p:cNvPr>
          <p:cNvSpPr>
            <a:spLocks noGrp="1"/>
          </p:cNvSpPr>
          <p:nvPr>
            <p:ph type="dt" sz="half" idx="10"/>
          </p:nvPr>
        </p:nvSpPr>
        <p:spPr/>
        <p:txBody>
          <a:bodyPr/>
          <a:lstStyle/>
          <a:p>
            <a:fld id="{18DCE734-4AA0-4911-B7A8-CB13BECDD505}" type="datetimeFigureOut">
              <a:rPr lang="en-CA" smtClean="0"/>
              <a:t>2021-10-15</a:t>
            </a:fld>
            <a:endParaRPr lang="en-CA"/>
          </a:p>
        </p:txBody>
      </p:sp>
      <p:sp>
        <p:nvSpPr>
          <p:cNvPr id="3" name="Footer Placeholder 2">
            <a:extLst>
              <a:ext uri="{FF2B5EF4-FFF2-40B4-BE49-F238E27FC236}">
                <a16:creationId xmlns:a16="http://schemas.microsoft.com/office/drawing/2014/main" id="{A4A52CB4-4876-4253-B6C5-C366B13EF8EB}"/>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CD06D1BE-65BE-4035-8E95-FC4EFDB8C05E}"/>
              </a:ext>
            </a:extLst>
          </p:cNvPr>
          <p:cNvSpPr>
            <a:spLocks noGrp="1"/>
          </p:cNvSpPr>
          <p:nvPr>
            <p:ph type="sldNum" sz="quarter" idx="12"/>
          </p:nvPr>
        </p:nvSpPr>
        <p:spPr/>
        <p:txBody>
          <a:bodyPr/>
          <a:lstStyle/>
          <a:p>
            <a:fld id="{FB19DCAD-DF8B-4B0E-A9AA-4788B10C0468}" type="slidenum">
              <a:rPr lang="en-CA" smtClean="0"/>
              <a:t>‹#›</a:t>
            </a:fld>
            <a:endParaRPr lang="en-CA"/>
          </a:p>
        </p:txBody>
      </p:sp>
    </p:spTree>
    <p:extLst>
      <p:ext uri="{BB962C8B-B14F-4D97-AF65-F5344CB8AC3E}">
        <p14:creationId xmlns:p14="http://schemas.microsoft.com/office/powerpoint/2010/main" val="1279484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8BB46-6C7D-4F2A-9149-E34B1A51AF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3E65D05A-DC45-4953-9F1B-D24DDF98A4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450873D2-FC9B-4E6C-88A7-B39728B759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268057-58AB-4CE7-B62C-DC8D4B3ED45E}"/>
              </a:ext>
            </a:extLst>
          </p:cNvPr>
          <p:cNvSpPr>
            <a:spLocks noGrp="1"/>
          </p:cNvSpPr>
          <p:nvPr>
            <p:ph type="dt" sz="half" idx="10"/>
          </p:nvPr>
        </p:nvSpPr>
        <p:spPr/>
        <p:txBody>
          <a:bodyPr/>
          <a:lstStyle/>
          <a:p>
            <a:fld id="{18DCE734-4AA0-4911-B7A8-CB13BECDD505}" type="datetimeFigureOut">
              <a:rPr lang="en-CA" smtClean="0"/>
              <a:t>2021-10-15</a:t>
            </a:fld>
            <a:endParaRPr lang="en-CA"/>
          </a:p>
        </p:txBody>
      </p:sp>
      <p:sp>
        <p:nvSpPr>
          <p:cNvPr id="6" name="Footer Placeholder 5">
            <a:extLst>
              <a:ext uri="{FF2B5EF4-FFF2-40B4-BE49-F238E27FC236}">
                <a16:creationId xmlns:a16="http://schemas.microsoft.com/office/drawing/2014/main" id="{C5D44FEE-916E-4F84-A738-90C37044B35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6DCDFC9-2DA0-4C49-A0A6-B378B21495F6}"/>
              </a:ext>
            </a:extLst>
          </p:cNvPr>
          <p:cNvSpPr>
            <a:spLocks noGrp="1"/>
          </p:cNvSpPr>
          <p:nvPr>
            <p:ph type="sldNum" sz="quarter" idx="12"/>
          </p:nvPr>
        </p:nvSpPr>
        <p:spPr/>
        <p:txBody>
          <a:bodyPr/>
          <a:lstStyle/>
          <a:p>
            <a:fld id="{FB19DCAD-DF8B-4B0E-A9AA-4788B10C0468}" type="slidenum">
              <a:rPr lang="en-CA" smtClean="0"/>
              <a:t>‹#›</a:t>
            </a:fld>
            <a:endParaRPr lang="en-CA"/>
          </a:p>
        </p:txBody>
      </p:sp>
    </p:spTree>
    <p:extLst>
      <p:ext uri="{BB962C8B-B14F-4D97-AF65-F5344CB8AC3E}">
        <p14:creationId xmlns:p14="http://schemas.microsoft.com/office/powerpoint/2010/main" val="2370280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666AF-C896-4A1E-ABEB-836B03BC76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4038A820-F0CC-43C9-97C2-75DCBB0EA1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B2FE3448-A49D-4668-95AF-424603ADF8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F2221C-AB2A-4AAD-9127-5BDBE54A123D}"/>
              </a:ext>
            </a:extLst>
          </p:cNvPr>
          <p:cNvSpPr>
            <a:spLocks noGrp="1"/>
          </p:cNvSpPr>
          <p:nvPr>
            <p:ph type="dt" sz="half" idx="10"/>
          </p:nvPr>
        </p:nvSpPr>
        <p:spPr/>
        <p:txBody>
          <a:bodyPr/>
          <a:lstStyle/>
          <a:p>
            <a:fld id="{18DCE734-4AA0-4911-B7A8-CB13BECDD505}" type="datetimeFigureOut">
              <a:rPr lang="en-CA" smtClean="0"/>
              <a:t>2021-10-15</a:t>
            </a:fld>
            <a:endParaRPr lang="en-CA"/>
          </a:p>
        </p:txBody>
      </p:sp>
      <p:sp>
        <p:nvSpPr>
          <p:cNvPr id="6" name="Footer Placeholder 5">
            <a:extLst>
              <a:ext uri="{FF2B5EF4-FFF2-40B4-BE49-F238E27FC236}">
                <a16:creationId xmlns:a16="http://schemas.microsoft.com/office/drawing/2014/main" id="{9F527ECD-7483-4571-88E7-50CAAE2BD46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CE83A933-1F0D-4380-87A3-AD6C4DB5AA00}"/>
              </a:ext>
            </a:extLst>
          </p:cNvPr>
          <p:cNvSpPr>
            <a:spLocks noGrp="1"/>
          </p:cNvSpPr>
          <p:nvPr>
            <p:ph type="sldNum" sz="quarter" idx="12"/>
          </p:nvPr>
        </p:nvSpPr>
        <p:spPr/>
        <p:txBody>
          <a:bodyPr/>
          <a:lstStyle/>
          <a:p>
            <a:fld id="{FB19DCAD-DF8B-4B0E-A9AA-4788B10C0468}" type="slidenum">
              <a:rPr lang="en-CA" smtClean="0"/>
              <a:t>‹#›</a:t>
            </a:fld>
            <a:endParaRPr lang="en-CA"/>
          </a:p>
        </p:txBody>
      </p:sp>
    </p:spTree>
    <p:extLst>
      <p:ext uri="{BB962C8B-B14F-4D97-AF65-F5344CB8AC3E}">
        <p14:creationId xmlns:p14="http://schemas.microsoft.com/office/powerpoint/2010/main" val="3587579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9CFBFF-B6C0-415E-96D8-CAC3A1EDA9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39FDE4F3-5D3C-48C7-A945-7561DD7315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3BCCD2F-073C-4A6F-987D-22357DF6F4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DCE734-4AA0-4911-B7A8-CB13BECDD505}" type="datetimeFigureOut">
              <a:rPr lang="en-CA" smtClean="0"/>
              <a:t>2021-10-15</a:t>
            </a:fld>
            <a:endParaRPr lang="en-CA"/>
          </a:p>
        </p:txBody>
      </p:sp>
      <p:sp>
        <p:nvSpPr>
          <p:cNvPr id="5" name="Footer Placeholder 4">
            <a:extLst>
              <a:ext uri="{FF2B5EF4-FFF2-40B4-BE49-F238E27FC236}">
                <a16:creationId xmlns:a16="http://schemas.microsoft.com/office/drawing/2014/main" id="{6DA4AB76-078E-4B81-A207-3B0450A9BB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D04A2E4A-FC62-4A2C-ACE0-D842BD72E7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19DCAD-DF8B-4B0E-A9AA-4788B10C0468}" type="slidenum">
              <a:rPr lang="en-CA" smtClean="0"/>
              <a:t>‹#›</a:t>
            </a:fld>
            <a:endParaRPr lang="en-CA"/>
          </a:p>
        </p:txBody>
      </p:sp>
    </p:spTree>
    <p:extLst>
      <p:ext uri="{BB962C8B-B14F-4D97-AF65-F5344CB8AC3E}">
        <p14:creationId xmlns:p14="http://schemas.microsoft.com/office/powerpoint/2010/main" val="21888952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8C222-DAC6-49B7-AD75-721395825FD5}"/>
              </a:ext>
            </a:extLst>
          </p:cNvPr>
          <p:cNvSpPr>
            <a:spLocks noGrp="1"/>
          </p:cNvSpPr>
          <p:nvPr>
            <p:ph type="ctrTitle"/>
          </p:nvPr>
        </p:nvSpPr>
        <p:spPr/>
        <p:txBody>
          <a:bodyPr>
            <a:normAutofit/>
          </a:bodyPr>
          <a:lstStyle/>
          <a:p>
            <a:r>
              <a:rPr lang="en-US" sz="4800" dirty="0">
                <a:effectLst/>
                <a:latin typeface="Calibri" panose="020F0502020204030204" pitchFamily="34" charset="0"/>
                <a:ea typeface="Calibri" panose="020F0502020204030204" pitchFamily="34" charset="0"/>
                <a:cs typeface="Times New Roman" panose="02020603050405020304" pitchFamily="18" charset="0"/>
              </a:rPr>
              <a:t>Process Mapping</a:t>
            </a:r>
            <a:endParaRPr lang="en-CA" sz="4800" dirty="0"/>
          </a:p>
        </p:txBody>
      </p:sp>
      <p:sp>
        <p:nvSpPr>
          <p:cNvPr id="3" name="Subtitle 2">
            <a:extLst>
              <a:ext uri="{FF2B5EF4-FFF2-40B4-BE49-F238E27FC236}">
                <a16:creationId xmlns:a16="http://schemas.microsoft.com/office/drawing/2014/main" id="{DB9BA8B5-2BBD-41EC-8753-79F340459CD6}"/>
              </a:ext>
            </a:extLst>
          </p:cNvPr>
          <p:cNvSpPr>
            <a:spLocks noGrp="1"/>
          </p:cNvSpPr>
          <p:nvPr>
            <p:ph type="subTitle" idx="1"/>
          </p:nvPr>
        </p:nvSpPr>
        <p:spPr/>
        <p:txBody>
          <a:bodyPr/>
          <a:lstStyle/>
          <a:p>
            <a:r>
              <a:rPr lang="en-US" dirty="0"/>
              <a:t>Creating an operational flowchart</a:t>
            </a:r>
            <a:endParaRPr lang="en-CA" dirty="0"/>
          </a:p>
        </p:txBody>
      </p:sp>
    </p:spTree>
    <p:extLst>
      <p:ext uri="{BB962C8B-B14F-4D97-AF65-F5344CB8AC3E}">
        <p14:creationId xmlns:p14="http://schemas.microsoft.com/office/powerpoint/2010/main" val="3442460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5809C-438E-458E-8D9C-D43F419107E8}"/>
              </a:ext>
            </a:extLst>
          </p:cNvPr>
          <p:cNvSpPr>
            <a:spLocks noGrp="1"/>
          </p:cNvSpPr>
          <p:nvPr>
            <p:ph type="title"/>
          </p:nvPr>
        </p:nvSpPr>
        <p:spPr/>
        <p:txBody>
          <a:bodyPr/>
          <a:lstStyle/>
          <a:p>
            <a:r>
              <a:rPr lang="en-US" dirty="0"/>
              <a:t>Process Map</a:t>
            </a:r>
            <a:endParaRPr lang="en-CA" dirty="0"/>
          </a:p>
        </p:txBody>
      </p:sp>
      <p:sp>
        <p:nvSpPr>
          <p:cNvPr id="3" name="Content Placeholder 2">
            <a:extLst>
              <a:ext uri="{FF2B5EF4-FFF2-40B4-BE49-F238E27FC236}">
                <a16:creationId xmlns:a16="http://schemas.microsoft.com/office/drawing/2014/main" id="{14C8EE84-95D2-483C-9DA7-C040BE443850}"/>
              </a:ext>
            </a:extLst>
          </p:cNvPr>
          <p:cNvSpPr>
            <a:spLocks noGrp="1"/>
          </p:cNvSpPr>
          <p:nvPr>
            <p:ph idx="1"/>
          </p:nvPr>
        </p:nvSpPr>
        <p:spPr/>
        <p:txBody>
          <a:bodyPr/>
          <a:lstStyle/>
          <a:p>
            <a:r>
              <a:rPr lang="en-US" dirty="0"/>
              <a:t>A process map is a flowchart that outlines the steps in the operational processes of your business.</a:t>
            </a:r>
          </a:p>
          <a:p>
            <a:r>
              <a:rPr lang="en-US" dirty="0"/>
              <a:t>A process map can outline the creation of a certain product or functioning of manufacturing line, or it can use layers to outline the various processes in your business.</a:t>
            </a:r>
          </a:p>
          <a:p>
            <a:r>
              <a:rPr lang="en-US" dirty="0"/>
              <a:t>The purpose of a process map is to clearly understand what’s happening in your business and optimize your processes to create greater efficiency and effectiveness, you can do this by creating new paths, removing bottlenecks, eliminating redundancies or bypassing unnecessary obstacles. </a:t>
            </a:r>
            <a:endParaRPr lang="en-CA" dirty="0"/>
          </a:p>
        </p:txBody>
      </p:sp>
    </p:spTree>
    <p:extLst>
      <p:ext uri="{BB962C8B-B14F-4D97-AF65-F5344CB8AC3E}">
        <p14:creationId xmlns:p14="http://schemas.microsoft.com/office/powerpoint/2010/main" val="1631003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6A3AC-E7EB-4B63-A700-07FD3409082E}"/>
              </a:ext>
            </a:extLst>
          </p:cNvPr>
          <p:cNvSpPr>
            <a:spLocks noGrp="1"/>
          </p:cNvSpPr>
          <p:nvPr>
            <p:ph type="title"/>
          </p:nvPr>
        </p:nvSpPr>
        <p:spPr/>
        <p:txBody>
          <a:bodyPr/>
          <a:lstStyle/>
          <a:p>
            <a:r>
              <a:rPr lang="en-US" dirty="0"/>
              <a:t>Process Mapping Steps</a:t>
            </a:r>
            <a:endParaRPr lang="en-CA" dirty="0"/>
          </a:p>
        </p:txBody>
      </p:sp>
      <p:sp>
        <p:nvSpPr>
          <p:cNvPr id="3" name="Content Placeholder 2">
            <a:extLst>
              <a:ext uri="{FF2B5EF4-FFF2-40B4-BE49-F238E27FC236}">
                <a16:creationId xmlns:a16="http://schemas.microsoft.com/office/drawing/2014/main" id="{D3E8D303-8408-4B1F-8039-5F1FB948DD3B}"/>
              </a:ext>
            </a:extLst>
          </p:cNvPr>
          <p:cNvSpPr>
            <a:spLocks noGrp="1"/>
          </p:cNvSpPr>
          <p:nvPr>
            <p:ph idx="1"/>
          </p:nvPr>
        </p:nvSpPr>
        <p:spPr/>
        <p:txBody>
          <a:bodyPr vert="horz" lIns="91440" tIns="45720" rIns="91440" bIns="45720" rtlCol="0" anchor="t">
            <a:normAutofit/>
          </a:bodyPr>
          <a:lstStyle/>
          <a:p>
            <a:pPr marL="514350" indent="-514350">
              <a:buFont typeface="+mj-lt"/>
              <a:buAutoNum type="arabicPeriod"/>
            </a:pPr>
            <a:r>
              <a:rPr lang="en-US" dirty="0"/>
              <a:t>Identify the process to be mapped (whole organization, processes around one employee, task, service or product line), this is the title of your process map.</a:t>
            </a:r>
          </a:p>
          <a:p>
            <a:pPr marL="514350" indent="-514350">
              <a:buFont typeface="+mj-lt"/>
              <a:buAutoNum type="arabicPeriod"/>
            </a:pPr>
            <a:r>
              <a:rPr lang="en-CA" dirty="0"/>
              <a:t>Brainstorm everything involved in getting the above task done.  You can use a thought cloud, simply writing everything out, as the sequence isn’t important at this point.</a:t>
            </a:r>
          </a:p>
          <a:p>
            <a:pPr marL="514350" indent="-514350">
              <a:buFont typeface="+mj-lt"/>
              <a:buAutoNum type="arabicPeriod"/>
            </a:pPr>
            <a:r>
              <a:rPr lang="en-CA" dirty="0"/>
              <a:t>Start to develop your parameters.  Group sub-tasks under bigger task headings, determine the level of detail you will contain in your map and align certain tasks with certain operations, sections or individuals.</a:t>
            </a:r>
          </a:p>
        </p:txBody>
      </p:sp>
    </p:spTree>
    <p:extLst>
      <p:ext uri="{BB962C8B-B14F-4D97-AF65-F5344CB8AC3E}">
        <p14:creationId xmlns:p14="http://schemas.microsoft.com/office/powerpoint/2010/main" val="1349402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6A3AC-E7EB-4B63-A700-07FD3409082E}"/>
              </a:ext>
            </a:extLst>
          </p:cNvPr>
          <p:cNvSpPr>
            <a:spLocks noGrp="1"/>
          </p:cNvSpPr>
          <p:nvPr>
            <p:ph type="title"/>
          </p:nvPr>
        </p:nvSpPr>
        <p:spPr/>
        <p:txBody>
          <a:bodyPr/>
          <a:lstStyle/>
          <a:p>
            <a:r>
              <a:rPr lang="en-US" dirty="0"/>
              <a:t>Process Mapping Steps &amp; Basics</a:t>
            </a:r>
            <a:endParaRPr lang="en-CA" dirty="0"/>
          </a:p>
        </p:txBody>
      </p:sp>
      <p:sp>
        <p:nvSpPr>
          <p:cNvPr id="3" name="Content Placeholder 2">
            <a:extLst>
              <a:ext uri="{FF2B5EF4-FFF2-40B4-BE49-F238E27FC236}">
                <a16:creationId xmlns:a16="http://schemas.microsoft.com/office/drawing/2014/main" id="{D3E8D303-8408-4B1F-8039-5F1FB948DD3B}"/>
              </a:ext>
            </a:extLst>
          </p:cNvPr>
          <p:cNvSpPr>
            <a:spLocks noGrp="1"/>
          </p:cNvSpPr>
          <p:nvPr>
            <p:ph idx="1"/>
          </p:nvPr>
        </p:nvSpPr>
        <p:spPr/>
        <p:txBody>
          <a:bodyPr>
            <a:normAutofit fontScale="92500" lnSpcReduction="10000"/>
          </a:bodyPr>
          <a:lstStyle/>
          <a:p>
            <a:pPr marL="514350" indent="-514350">
              <a:buFont typeface="+mj-lt"/>
              <a:buAutoNum type="arabicPeriod" startAt="4"/>
            </a:pPr>
            <a:r>
              <a:rPr lang="en-US" dirty="0"/>
              <a:t>Begin sequencing your steps.  Start to move your tasks/task groups around until they’re in a logical sequence.  Determine the different symbols and icons you’ll use to communicate your processes.</a:t>
            </a:r>
          </a:p>
          <a:p>
            <a:pPr marL="514350" indent="-514350">
              <a:buFont typeface="+mj-lt"/>
              <a:buAutoNum type="arabicPeriod" startAt="4"/>
            </a:pPr>
            <a:r>
              <a:rPr lang="en-CA" dirty="0"/>
              <a:t>Analyze your processes.  Are there efficiencies, redundancies, or bottlenecks?  Are you making best use of the talent and skills of your employees?  Try re-arranging things to see if other options work better.  If you develop a couple changes you think might improve things, try testing the changes in real life, if possible.</a:t>
            </a:r>
          </a:p>
          <a:p>
            <a:pPr marL="514350" indent="-514350">
              <a:buFont typeface="+mj-lt"/>
              <a:buAutoNum type="arabicPeriod" startAt="4"/>
            </a:pPr>
            <a:r>
              <a:rPr lang="en-CA" dirty="0"/>
              <a:t>Finalize your process map.  Once you’ve optimized your process, finalize your process map and communicate it clearly to everyone working within the processes.  Ensure you review and update your process map as needed.</a:t>
            </a:r>
          </a:p>
        </p:txBody>
      </p:sp>
    </p:spTree>
    <p:extLst>
      <p:ext uri="{BB962C8B-B14F-4D97-AF65-F5344CB8AC3E}">
        <p14:creationId xmlns:p14="http://schemas.microsoft.com/office/powerpoint/2010/main" val="3970347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lowchart: Decision 2">
            <a:extLst>
              <a:ext uri="{FF2B5EF4-FFF2-40B4-BE49-F238E27FC236}">
                <a16:creationId xmlns:a16="http://schemas.microsoft.com/office/drawing/2014/main" id="{4020C9F8-2291-42A9-8884-A0B69A62CD84}"/>
              </a:ext>
            </a:extLst>
          </p:cNvPr>
          <p:cNvSpPr/>
          <p:nvPr/>
        </p:nvSpPr>
        <p:spPr>
          <a:xfrm>
            <a:off x="3886198" y="2550319"/>
            <a:ext cx="1843088" cy="1157285"/>
          </a:xfrm>
          <a:prstGeom prst="flowChartDecision">
            <a:avLst/>
          </a:prstGeom>
          <a:solidFill>
            <a:srgbClr val="64CCC9"/>
          </a:solidFill>
          <a:ln>
            <a:solidFill>
              <a:srgbClr val="64CC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DECISION</a:t>
            </a:r>
            <a:endParaRPr lang="en-CA" sz="1400" b="1" dirty="0"/>
          </a:p>
        </p:txBody>
      </p:sp>
      <p:sp>
        <p:nvSpPr>
          <p:cNvPr id="4" name="Flowchart: Process 3">
            <a:extLst>
              <a:ext uri="{FF2B5EF4-FFF2-40B4-BE49-F238E27FC236}">
                <a16:creationId xmlns:a16="http://schemas.microsoft.com/office/drawing/2014/main" id="{97C8B1FB-4806-4365-8645-60EC98622A41}"/>
              </a:ext>
            </a:extLst>
          </p:cNvPr>
          <p:cNvSpPr/>
          <p:nvPr/>
        </p:nvSpPr>
        <p:spPr>
          <a:xfrm>
            <a:off x="6686548" y="2550319"/>
            <a:ext cx="2028825" cy="914400"/>
          </a:xfrm>
          <a:prstGeom prst="flowChartProcess">
            <a:avLst/>
          </a:prstGeom>
          <a:solidFill>
            <a:srgbClr val="CBB778"/>
          </a:solidFill>
          <a:ln>
            <a:solidFill>
              <a:srgbClr val="CBB7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PROCESS</a:t>
            </a:r>
          </a:p>
          <a:p>
            <a:pPr algn="ctr"/>
            <a:r>
              <a:rPr lang="en-US" dirty="0"/>
              <a:t>ACTIVITY/ACTION</a:t>
            </a:r>
            <a:endParaRPr lang="en-CA" dirty="0"/>
          </a:p>
        </p:txBody>
      </p:sp>
      <p:sp>
        <p:nvSpPr>
          <p:cNvPr id="5" name="Flowchart: Alternate Process 4">
            <a:extLst>
              <a:ext uri="{FF2B5EF4-FFF2-40B4-BE49-F238E27FC236}">
                <a16:creationId xmlns:a16="http://schemas.microsoft.com/office/drawing/2014/main" id="{EF98BE2B-65D7-4C2D-BAF7-5A1F8AE15290}"/>
              </a:ext>
            </a:extLst>
          </p:cNvPr>
          <p:cNvSpPr/>
          <p:nvPr/>
        </p:nvSpPr>
        <p:spPr>
          <a:xfrm>
            <a:off x="1078702" y="2764629"/>
            <a:ext cx="2243139" cy="728663"/>
          </a:xfrm>
          <a:prstGeom prst="flowChartAlternateProcess">
            <a:avLst/>
          </a:prstGeom>
          <a:solidFill>
            <a:srgbClr val="A4343A"/>
          </a:solidFill>
          <a:ln>
            <a:solidFill>
              <a:srgbClr val="A434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PROCESS</a:t>
            </a:r>
          </a:p>
          <a:p>
            <a:pPr algn="ctr"/>
            <a:r>
              <a:rPr lang="en-US" dirty="0"/>
              <a:t>START/END</a:t>
            </a:r>
            <a:endParaRPr lang="en-CA" dirty="0"/>
          </a:p>
        </p:txBody>
      </p:sp>
      <p:sp>
        <p:nvSpPr>
          <p:cNvPr id="6" name="Flowchart: Document 5">
            <a:extLst>
              <a:ext uri="{FF2B5EF4-FFF2-40B4-BE49-F238E27FC236}">
                <a16:creationId xmlns:a16="http://schemas.microsoft.com/office/drawing/2014/main" id="{01542CEF-4459-4B85-B773-10452BFC07C3}"/>
              </a:ext>
            </a:extLst>
          </p:cNvPr>
          <p:cNvSpPr/>
          <p:nvPr/>
        </p:nvSpPr>
        <p:spPr>
          <a:xfrm>
            <a:off x="2200271" y="4999755"/>
            <a:ext cx="1500190" cy="942975"/>
          </a:xfrm>
          <a:prstGeom prst="flowChartDocument">
            <a:avLst/>
          </a:prstGeom>
          <a:solidFill>
            <a:srgbClr val="512A44"/>
          </a:solidFill>
          <a:ln>
            <a:solidFill>
              <a:srgbClr val="512A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DOCUMENT</a:t>
            </a:r>
            <a:endParaRPr lang="en-CA" dirty="0"/>
          </a:p>
        </p:txBody>
      </p:sp>
      <p:cxnSp>
        <p:nvCxnSpPr>
          <p:cNvPr id="8" name="Straight Arrow Connector 7">
            <a:extLst>
              <a:ext uri="{FF2B5EF4-FFF2-40B4-BE49-F238E27FC236}">
                <a16:creationId xmlns:a16="http://schemas.microsoft.com/office/drawing/2014/main" id="{B9B9BB09-97F0-4DDD-A685-470C4A5CFD89}"/>
              </a:ext>
            </a:extLst>
          </p:cNvPr>
          <p:cNvCxnSpPr/>
          <p:nvPr/>
        </p:nvCxnSpPr>
        <p:spPr>
          <a:xfrm>
            <a:off x="3057524" y="4353679"/>
            <a:ext cx="184308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Flowchart: Delay 8">
            <a:extLst>
              <a:ext uri="{FF2B5EF4-FFF2-40B4-BE49-F238E27FC236}">
                <a16:creationId xmlns:a16="http://schemas.microsoft.com/office/drawing/2014/main" id="{CA039AD3-4056-40FC-B7ED-85B88E30E407}"/>
              </a:ext>
            </a:extLst>
          </p:cNvPr>
          <p:cNvSpPr/>
          <p:nvPr/>
        </p:nvSpPr>
        <p:spPr>
          <a:xfrm>
            <a:off x="6093618" y="4999755"/>
            <a:ext cx="1343026" cy="942975"/>
          </a:xfrm>
          <a:prstGeom prst="flowChartDelay">
            <a:avLst/>
          </a:prstGeom>
          <a:solidFill>
            <a:srgbClr val="651D32"/>
          </a:solidFill>
          <a:ln>
            <a:solidFill>
              <a:srgbClr val="651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DELAY</a:t>
            </a:r>
            <a:endParaRPr lang="en-CA" dirty="0"/>
          </a:p>
        </p:txBody>
      </p:sp>
      <p:sp>
        <p:nvSpPr>
          <p:cNvPr id="10" name="TextBox 9">
            <a:extLst>
              <a:ext uri="{FF2B5EF4-FFF2-40B4-BE49-F238E27FC236}">
                <a16:creationId xmlns:a16="http://schemas.microsoft.com/office/drawing/2014/main" id="{29E7AE76-42AB-43DB-A321-4F685CBB3416}"/>
              </a:ext>
            </a:extLst>
          </p:cNvPr>
          <p:cNvSpPr txBox="1"/>
          <p:nvPr/>
        </p:nvSpPr>
        <p:spPr>
          <a:xfrm>
            <a:off x="5193505" y="4225092"/>
            <a:ext cx="2243139" cy="369332"/>
          </a:xfrm>
          <a:prstGeom prst="rect">
            <a:avLst/>
          </a:prstGeom>
          <a:noFill/>
        </p:spPr>
        <p:txBody>
          <a:bodyPr wrap="square" rtlCol="0">
            <a:spAutoFit/>
          </a:bodyPr>
          <a:lstStyle/>
          <a:p>
            <a:r>
              <a:rPr lang="en-US" dirty="0"/>
              <a:t>ACTION DIRECTION</a:t>
            </a:r>
            <a:endParaRPr lang="en-CA" dirty="0"/>
          </a:p>
        </p:txBody>
      </p:sp>
      <p:sp>
        <p:nvSpPr>
          <p:cNvPr id="11" name="Title 10">
            <a:extLst>
              <a:ext uri="{FF2B5EF4-FFF2-40B4-BE49-F238E27FC236}">
                <a16:creationId xmlns:a16="http://schemas.microsoft.com/office/drawing/2014/main" id="{D292FC60-4B78-46B6-A916-591A91B3FD5D}"/>
              </a:ext>
            </a:extLst>
          </p:cNvPr>
          <p:cNvSpPr>
            <a:spLocks noGrp="1"/>
          </p:cNvSpPr>
          <p:nvPr>
            <p:ph type="title"/>
          </p:nvPr>
        </p:nvSpPr>
        <p:spPr/>
        <p:txBody>
          <a:bodyPr/>
          <a:lstStyle/>
          <a:p>
            <a:pPr algn="ctr"/>
            <a:r>
              <a:rPr lang="en-US" dirty="0"/>
              <a:t>Standard Process Symbols</a:t>
            </a:r>
            <a:endParaRPr lang="en-CA" dirty="0"/>
          </a:p>
        </p:txBody>
      </p:sp>
    </p:spTree>
    <p:extLst>
      <p:ext uri="{BB962C8B-B14F-4D97-AF65-F5344CB8AC3E}">
        <p14:creationId xmlns:p14="http://schemas.microsoft.com/office/powerpoint/2010/main" val="2044042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E7F0E-E096-45A7-9480-F334C2D15678}"/>
              </a:ext>
            </a:extLst>
          </p:cNvPr>
          <p:cNvSpPr>
            <a:spLocks noGrp="1"/>
          </p:cNvSpPr>
          <p:nvPr>
            <p:ph type="title"/>
          </p:nvPr>
        </p:nvSpPr>
        <p:spPr>
          <a:xfrm>
            <a:off x="838200" y="179104"/>
            <a:ext cx="10515600" cy="1325563"/>
          </a:xfrm>
        </p:spPr>
        <p:txBody>
          <a:bodyPr/>
          <a:lstStyle/>
          <a:p>
            <a:pPr algn="ctr"/>
            <a:r>
              <a:rPr lang="en-US" dirty="0"/>
              <a:t>Example</a:t>
            </a:r>
            <a:endParaRPr lang="en-CA" dirty="0"/>
          </a:p>
        </p:txBody>
      </p:sp>
      <p:sp>
        <p:nvSpPr>
          <p:cNvPr id="3" name="Flowchart: Decision 2">
            <a:extLst>
              <a:ext uri="{FF2B5EF4-FFF2-40B4-BE49-F238E27FC236}">
                <a16:creationId xmlns:a16="http://schemas.microsoft.com/office/drawing/2014/main" id="{5E58C829-4F06-41E1-89A6-31D2BE1A1668}"/>
              </a:ext>
            </a:extLst>
          </p:cNvPr>
          <p:cNvSpPr/>
          <p:nvPr/>
        </p:nvSpPr>
        <p:spPr>
          <a:xfrm>
            <a:off x="130967" y="4817287"/>
            <a:ext cx="1843088" cy="1157285"/>
          </a:xfrm>
          <a:prstGeom prst="flowChartDecision">
            <a:avLst/>
          </a:prstGeom>
          <a:solidFill>
            <a:srgbClr val="64CCC9"/>
          </a:solidFill>
          <a:ln>
            <a:solidFill>
              <a:srgbClr val="64CC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DECISION</a:t>
            </a:r>
            <a:endParaRPr lang="en-CA" sz="1400" b="1" dirty="0"/>
          </a:p>
        </p:txBody>
      </p:sp>
      <p:sp>
        <p:nvSpPr>
          <p:cNvPr id="4" name="Flowchart: Process 3">
            <a:extLst>
              <a:ext uri="{FF2B5EF4-FFF2-40B4-BE49-F238E27FC236}">
                <a16:creationId xmlns:a16="http://schemas.microsoft.com/office/drawing/2014/main" id="{C576A411-955A-4423-A8E8-EED8D7574A58}"/>
              </a:ext>
            </a:extLst>
          </p:cNvPr>
          <p:cNvSpPr/>
          <p:nvPr/>
        </p:nvSpPr>
        <p:spPr>
          <a:xfrm>
            <a:off x="4641055" y="1407697"/>
            <a:ext cx="2028825" cy="914400"/>
          </a:xfrm>
          <a:prstGeom prst="flowChartProcess">
            <a:avLst/>
          </a:prstGeom>
          <a:solidFill>
            <a:srgbClr val="CBB778"/>
          </a:solidFill>
          <a:ln>
            <a:solidFill>
              <a:srgbClr val="CBB7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RETURN IS SUBMITTED FOR REFUND</a:t>
            </a:r>
            <a:endParaRPr lang="en-CA" sz="1400" dirty="0"/>
          </a:p>
        </p:txBody>
      </p:sp>
      <p:sp>
        <p:nvSpPr>
          <p:cNvPr id="5" name="Flowchart: Alternate Process 4">
            <a:extLst>
              <a:ext uri="{FF2B5EF4-FFF2-40B4-BE49-F238E27FC236}">
                <a16:creationId xmlns:a16="http://schemas.microsoft.com/office/drawing/2014/main" id="{791456A8-E95E-4CD2-880A-F3E35A10F0AE}"/>
              </a:ext>
            </a:extLst>
          </p:cNvPr>
          <p:cNvSpPr/>
          <p:nvPr/>
        </p:nvSpPr>
        <p:spPr>
          <a:xfrm>
            <a:off x="216693" y="1500566"/>
            <a:ext cx="2243139" cy="728663"/>
          </a:xfrm>
          <a:prstGeom prst="flowChartAlternateProcess">
            <a:avLst/>
          </a:prstGeom>
          <a:solidFill>
            <a:srgbClr val="A4343A"/>
          </a:solidFill>
          <a:ln>
            <a:solidFill>
              <a:srgbClr val="A434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PROCESSING MERCHANDISE RETURNS</a:t>
            </a:r>
            <a:endParaRPr lang="en-CA" sz="1400" dirty="0"/>
          </a:p>
        </p:txBody>
      </p:sp>
      <p:sp>
        <p:nvSpPr>
          <p:cNvPr id="6" name="Flowchart: Document 5">
            <a:extLst>
              <a:ext uri="{FF2B5EF4-FFF2-40B4-BE49-F238E27FC236}">
                <a16:creationId xmlns:a16="http://schemas.microsoft.com/office/drawing/2014/main" id="{67F1D989-710C-4F5C-B3E5-19F4D625386F}"/>
              </a:ext>
            </a:extLst>
          </p:cNvPr>
          <p:cNvSpPr/>
          <p:nvPr/>
        </p:nvSpPr>
        <p:spPr>
          <a:xfrm>
            <a:off x="8851103" y="1488471"/>
            <a:ext cx="1500190" cy="942975"/>
          </a:xfrm>
          <a:prstGeom prst="flowChartDocument">
            <a:avLst/>
          </a:prstGeom>
          <a:solidFill>
            <a:srgbClr val="512A44"/>
          </a:solidFill>
          <a:ln>
            <a:solidFill>
              <a:srgbClr val="512A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DOCUMENT</a:t>
            </a:r>
            <a:endParaRPr lang="en-CA" dirty="0"/>
          </a:p>
        </p:txBody>
      </p:sp>
      <p:cxnSp>
        <p:nvCxnSpPr>
          <p:cNvPr id="7" name="Straight Arrow Connector 6">
            <a:extLst>
              <a:ext uri="{FF2B5EF4-FFF2-40B4-BE49-F238E27FC236}">
                <a16:creationId xmlns:a16="http://schemas.microsoft.com/office/drawing/2014/main" id="{E0463865-5816-4B87-8D26-CD8B06DDA0F6}"/>
              </a:ext>
            </a:extLst>
          </p:cNvPr>
          <p:cNvCxnSpPr/>
          <p:nvPr/>
        </p:nvCxnSpPr>
        <p:spPr>
          <a:xfrm>
            <a:off x="2628899" y="1864897"/>
            <a:ext cx="184308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Flowchart: Delay 7">
            <a:extLst>
              <a:ext uri="{FF2B5EF4-FFF2-40B4-BE49-F238E27FC236}">
                <a16:creationId xmlns:a16="http://schemas.microsoft.com/office/drawing/2014/main" id="{29FF5F1A-BCFF-46CD-9995-F3FA7CA3A73E}"/>
              </a:ext>
            </a:extLst>
          </p:cNvPr>
          <p:cNvSpPr/>
          <p:nvPr/>
        </p:nvSpPr>
        <p:spPr>
          <a:xfrm flipH="1">
            <a:off x="4471988" y="3132930"/>
            <a:ext cx="1359692" cy="942975"/>
          </a:xfrm>
          <a:prstGeom prst="flowChartDelay">
            <a:avLst/>
          </a:prstGeom>
          <a:solidFill>
            <a:srgbClr val="651D32"/>
          </a:solidFill>
          <a:ln>
            <a:solidFill>
              <a:srgbClr val="651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DELAY</a:t>
            </a:r>
            <a:endParaRPr lang="en-CA" dirty="0"/>
          </a:p>
        </p:txBody>
      </p:sp>
      <p:sp>
        <p:nvSpPr>
          <p:cNvPr id="10" name="Flowchart: Alternate Process 9">
            <a:extLst>
              <a:ext uri="{FF2B5EF4-FFF2-40B4-BE49-F238E27FC236}">
                <a16:creationId xmlns:a16="http://schemas.microsoft.com/office/drawing/2014/main" id="{A867A688-DFA4-4DE5-B995-8E6BE5A6233A}"/>
              </a:ext>
            </a:extLst>
          </p:cNvPr>
          <p:cNvSpPr/>
          <p:nvPr/>
        </p:nvSpPr>
        <p:spPr>
          <a:xfrm>
            <a:off x="9465467" y="5091754"/>
            <a:ext cx="2243139" cy="728663"/>
          </a:xfrm>
          <a:prstGeom prst="flowChartAlternateProcess">
            <a:avLst/>
          </a:prstGeom>
          <a:solidFill>
            <a:srgbClr val="A4343A"/>
          </a:solidFill>
          <a:ln>
            <a:solidFill>
              <a:srgbClr val="A434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PROCESS</a:t>
            </a:r>
          </a:p>
          <a:p>
            <a:pPr algn="ctr"/>
            <a:r>
              <a:rPr lang="en-US" dirty="0"/>
              <a:t>END</a:t>
            </a:r>
            <a:endParaRPr lang="en-CA" dirty="0"/>
          </a:p>
        </p:txBody>
      </p:sp>
      <p:cxnSp>
        <p:nvCxnSpPr>
          <p:cNvPr id="11" name="Straight Arrow Connector 10">
            <a:extLst>
              <a:ext uri="{FF2B5EF4-FFF2-40B4-BE49-F238E27FC236}">
                <a16:creationId xmlns:a16="http://schemas.microsoft.com/office/drawing/2014/main" id="{A4A733C1-33E0-4607-8ABD-629F3C17AEDF}"/>
              </a:ext>
            </a:extLst>
          </p:cNvPr>
          <p:cNvCxnSpPr/>
          <p:nvPr/>
        </p:nvCxnSpPr>
        <p:spPr>
          <a:xfrm>
            <a:off x="6824661" y="1864897"/>
            <a:ext cx="184308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BE69331E-862D-43EF-BDDA-8028D61C9595}"/>
              </a:ext>
            </a:extLst>
          </p:cNvPr>
          <p:cNvCxnSpPr>
            <a:cxnSpLocks/>
          </p:cNvCxnSpPr>
          <p:nvPr/>
        </p:nvCxnSpPr>
        <p:spPr>
          <a:xfrm flipH="1">
            <a:off x="6198393" y="3604418"/>
            <a:ext cx="1890711"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9D0A07D0-0B5A-4411-8AFD-72EA9C0DCEB7}"/>
              </a:ext>
            </a:extLst>
          </p:cNvPr>
          <p:cNvCxnSpPr>
            <a:cxnSpLocks/>
          </p:cNvCxnSpPr>
          <p:nvPr/>
        </p:nvCxnSpPr>
        <p:spPr>
          <a:xfrm>
            <a:off x="9429749" y="2596357"/>
            <a:ext cx="0" cy="37824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Flowchart: Process 16">
            <a:extLst>
              <a:ext uri="{FF2B5EF4-FFF2-40B4-BE49-F238E27FC236}">
                <a16:creationId xmlns:a16="http://schemas.microsoft.com/office/drawing/2014/main" id="{8F410186-112F-4861-88E4-8C8FE07A7872}"/>
              </a:ext>
            </a:extLst>
          </p:cNvPr>
          <p:cNvSpPr/>
          <p:nvPr/>
        </p:nvSpPr>
        <p:spPr>
          <a:xfrm>
            <a:off x="8322468" y="3163094"/>
            <a:ext cx="2028825" cy="914400"/>
          </a:xfrm>
          <a:prstGeom prst="flowChartProcess">
            <a:avLst/>
          </a:prstGeom>
          <a:solidFill>
            <a:srgbClr val="CBB778"/>
          </a:solidFill>
          <a:ln>
            <a:solidFill>
              <a:srgbClr val="CBB778"/>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400" dirty="0"/>
              <a:t>ASK CONFIRMATION </a:t>
            </a:r>
            <a:r>
              <a:rPr lang="en-US" sz="1400"/>
              <a:t>QUESTIONS &amp; DEFECT </a:t>
            </a:r>
            <a:r>
              <a:rPr lang="en-US" sz="1400" dirty="0"/>
              <a:t>DOCUMENTATION</a:t>
            </a:r>
            <a:endParaRPr lang="en-CA" sz="1400" dirty="0"/>
          </a:p>
        </p:txBody>
      </p:sp>
      <p:cxnSp>
        <p:nvCxnSpPr>
          <p:cNvPr id="18" name="Straight Arrow Connector 17">
            <a:extLst>
              <a:ext uri="{FF2B5EF4-FFF2-40B4-BE49-F238E27FC236}">
                <a16:creationId xmlns:a16="http://schemas.microsoft.com/office/drawing/2014/main" id="{B42CE066-0E9C-44A2-8E82-23B60941EA59}"/>
              </a:ext>
            </a:extLst>
          </p:cNvPr>
          <p:cNvCxnSpPr>
            <a:cxnSpLocks/>
          </p:cNvCxnSpPr>
          <p:nvPr/>
        </p:nvCxnSpPr>
        <p:spPr>
          <a:xfrm flipH="1">
            <a:off x="2459832" y="3620294"/>
            <a:ext cx="1890711"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Flowchart: Process 18">
            <a:extLst>
              <a:ext uri="{FF2B5EF4-FFF2-40B4-BE49-F238E27FC236}">
                <a16:creationId xmlns:a16="http://schemas.microsoft.com/office/drawing/2014/main" id="{D1173840-38EC-488B-9C01-1A24DD25894E}"/>
              </a:ext>
            </a:extLst>
          </p:cNvPr>
          <p:cNvSpPr/>
          <p:nvPr/>
        </p:nvSpPr>
        <p:spPr>
          <a:xfrm>
            <a:off x="183357" y="3178571"/>
            <a:ext cx="2028825" cy="914400"/>
          </a:xfrm>
          <a:prstGeom prst="flowChartProcess">
            <a:avLst/>
          </a:prstGeom>
          <a:solidFill>
            <a:srgbClr val="CBB778"/>
          </a:solidFill>
          <a:ln>
            <a:solidFill>
              <a:srgbClr val="CBB7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REVIEW SUBMISSION</a:t>
            </a:r>
            <a:endParaRPr lang="en-CA" sz="1400" dirty="0"/>
          </a:p>
        </p:txBody>
      </p:sp>
      <p:cxnSp>
        <p:nvCxnSpPr>
          <p:cNvPr id="20" name="Straight Arrow Connector 19">
            <a:extLst>
              <a:ext uri="{FF2B5EF4-FFF2-40B4-BE49-F238E27FC236}">
                <a16:creationId xmlns:a16="http://schemas.microsoft.com/office/drawing/2014/main" id="{1426316B-1E6B-4A06-A0B8-FE386B2F6E31}"/>
              </a:ext>
            </a:extLst>
          </p:cNvPr>
          <p:cNvCxnSpPr>
            <a:cxnSpLocks/>
          </p:cNvCxnSpPr>
          <p:nvPr/>
        </p:nvCxnSpPr>
        <p:spPr>
          <a:xfrm>
            <a:off x="1052511" y="4306094"/>
            <a:ext cx="0" cy="37824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B15D06BD-20C4-410F-84A6-1DA81C9D5F98}"/>
              </a:ext>
            </a:extLst>
          </p:cNvPr>
          <p:cNvCxnSpPr/>
          <p:nvPr/>
        </p:nvCxnSpPr>
        <p:spPr>
          <a:xfrm>
            <a:off x="1538287" y="4998886"/>
            <a:ext cx="184308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10703FCD-0BA1-46AB-BAC0-6A735C09F79A}"/>
              </a:ext>
            </a:extLst>
          </p:cNvPr>
          <p:cNvCxnSpPr/>
          <p:nvPr/>
        </p:nvCxnSpPr>
        <p:spPr>
          <a:xfrm>
            <a:off x="1538286" y="5820417"/>
            <a:ext cx="184308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Flowchart: Process 24">
            <a:extLst>
              <a:ext uri="{FF2B5EF4-FFF2-40B4-BE49-F238E27FC236}">
                <a16:creationId xmlns:a16="http://schemas.microsoft.com/office/drawing/2014/main" id="{4694DE32-4C62-4897-9D9D-EA735D4974C3}"/>
              </a:ext>
            </a:extLst>
          </p:cNvPr>
          <p:cNvSpPr/>
          <p:nvPr/>
        </p:nvSpPr>
        <p:spPr>
          <a:xfrm>
            <a:off x="3457575" y="4429537"/>
            <a:ext cx="2028825" cy="914400"/>
          </a:xfrm>
          <a:prstGeom prst="flowChartProcess">
            <a:avLst/>
          </a:prstGeom>
          <a:solidFill>
            <a:srgbClr val="CBB778"/>
          </a:solidFill>
          <a:ln>
            <a:solidFill>
              <a:srgbClr val="CBB7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RETURN IS APPROVED FOR FULL REFUND</a:t>
            </a:r>
            <a:endParaRPr lang="en-CA" sz="1400" dirty="0"/>
          </a:p>
        </p:txBody>
      </p:sp>
      <p:sp>
        <p:nvSpPr>
          <p:cNvPr id="26" name="Flowchart: Process 25">
            <a:extLst>
              <a:ext uri="{FF2B5EF4-FFF2-40B4-BE49-F238E27FC236}">
                <a16:creationId xmlns:a16="http://schemas.microsoft.com/office/drawing/2014/main" id="{B2BB9FAA-960A-4189-8343-EE688AEC3995}"/>
              </a:ext>
            </a:extLst>
          </p:cNvPr>
          <p:cNvSpPr/>
          <p:nvPr/>
        </p:nvSpPr>
        <p:spPr>
          <a:xfrm>
            <a:off x="3457575" y="5487058"/>
            <a:ext cx="2028825" cy="914400"/>
          </a:xfrm>
          <a:prstGeom prst="flowChartProcess">
            <a:avLst/>
          </a:prstGeom>
          <a:solidFill>
            <a:srgbClr val="CBB778"/>
          </a:solidFill>
          <a:ln>
            <a:solidFill>
              <a:srgbClr val="CBB7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RETURN IS DENIED</a:t>
            </a:r>
            <a:endParaRPr lang="en-CA" sz="1400" dirty="0"/>
          </a:p>
        </p:txBody>
      </p:sp>
      <p:cxnSp>
        <p:nvCxnSpPr>
          <p:cNvPr id="27" name="Straight Arrow Connector 26">
            <a:extLst>
              <a:ext uri="{FF2B5EF4-FFF2-40B4-BE49-F238E27FC236}">
                <a16:creationId xmlns:a16="http://schemas.microsoft.com/office/drawing/2014/main" id="{5768BCE9-0BC3-4E85-A91C-1CBF1FBE9CCF}"/>
              </a:ext>
            </a:extLst>
          </p:cNvPr>
          <p:cNvCxnSpPr>
            <a:cxnSpLocks/>
          </p:cNvCxnSpPr>
          <p:nvPr/>
        </p:nvCxnSpPr>
        <p:spPr>
          <a:xfrm flipV="1">
            <a:off x="5562600" y="5704168"/>
            <a:ext cx="3774280" cy="29947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Flowchart: Process 28">
            <a:extLst>
              <a:ext uri="{FF2B5EF4-FFF2-40B4-BE49-F238E27FC236}">
                <a16:creationId xmlns:a16="http://schemas.microsoft.com/office/drawing/2014/main" id="{37A34219-D2CA-4D3F-A91C-8DBECA6327F9}"/>
              </a:ext>
            </a:extLst>
          </p:cNvPr>
          <p:cNvSpPr/>
          <p:nvPr/>
        </p:nvSpPr>
        <p:spPr>
          <a:xfrm>
            <a:off x="6293643" y="4462236"/>
            <a:ext cx="2028825" cy="914400"/>
          </a:xfrm>
          <a:prstGeom prst="flowChartProcess">
            <a:avLst/>
          </a:prstGeom>
          <a:solidFill>
            <a:srgbClr val="CBB778"/>
          </a:solidFill>
          <a:ln>
            <a:solidFill>
              <a:srgbClr val="CBB7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DEFECTIVE ITEM IS SENT TO QUALITY CONTROL FOR ANALYSIS</a:t>
            </a:r>
            <a:endParaRPr lang="en-CA" sz="1400" dirty="0"/>
          </a:p>
        </p:txBody>
      </p:sp>
      <p:cxnSp>
        <p:nvCxnSpPr>
          <p:cNvPr id="30" name="Straight Arrow Connector 29">
            <a:extLst>
              <a:ext uri="{FF2B5EF4-FFF2-40B4-BE49-F238E27FC236}">
                <a16:creationId xmlns:a16="http://schemas.microsoft.com/office/drawing/2014/main" id="{626B0395-0F36-4B08-9216-34C216F8A78E}"/>
              </a:ext>
            </a:extLst>
          </p:cNvPr>
          <p:cNvCxnSpPr>
            <a:cxnSpLocks/>
          </p:cNvCxnSpPr>
          <p:nvPr/>
        </p:nvCxnSpPr>
        <p:spPr>
          <a:xfrm>
            <a:off x="5588793" y="4960559"/>
            <a:ext cx="60960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AE9ACB3B-B024-42CC-BDB5-5B3215174969}"/>
              </a:ext>
            </a:extLst>
          </p:cNvPr>
          <p:cNvCxnSpPr>
            <a:cxnSpLocks/>
          </p:cNvCxnSpPr>
          <p:nvPr/>
        </p:nvCxnSpPr>
        <p:spPr>
          <a:xfrm>
            <a:off x="8417718" y="4960559"/>
            <a:ext cx="919162" cy="256787"/>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62426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395</Words>
  <Application>Microsoft Office PowerPoint</Application>
  <PresentationFormat>Widescreen</PresentationFormat>
  <Paragraphs>36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Process Mapping</vt:lpstr>
      <vt:lpstr>Process Map</vt:lpstr>
      <vt:lpstr>Process Mapping Steps</vt:lpstr>
      <vt:lpstr>Process Mapping Steps &amp; Basics</vt:lpstr>
      <vt:lpstr>Standard Process Symbols</vt:lpstr>
      <vt:lpstr>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 Mapping</dc:title>
  <dc:creator>Shelley Worth</dc:creator>
  <cp:lastModifiedBy>Shelley Worth</cp:lastModifiedBy>
  <cp:revision>4</cp:revision>
  <dcterms:created xsi:type="dcterms:W3CDTF">2021-09-08T13:35:23Z</dcterms:created>
  <dcterms:modified xsi:type="dcterms:W3CDTF">2021-10-15T18:38:08Z</dcterms:modified>
</cp:coreProperties>
</file>